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7"/>
  </p:notesMasterIdLst>
  <p:sldIdLst>
    <p:sldId id="275" r:id="rId5"/>
    <p:sldId id="277" r:id="rId6"/>
    <p:sldId id="278" r:id="rId7"/>
    <p:sldId id="279" r:id="rId8"/>
    <p:sldId id="280" r:id="rId9"/>
    <p:sldId id="281" r:id="rId10"/>
    <p:sldId id="282" r:id="rId11"/>
    <p:sldId id="283" r:id="rId12"/>
    <p:sldId id="284" r:id="rId13"/>
    <p:sldId id="285" r:id="rId14"/>
    <p:sldId id="286"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session 0" id="{ED226479-5447-C541-98C1-2CF57538CF03}">
          <p14:sldIdLst>
            <p14:sldId id="275"/>
            <p14:sldId id="277"/>
            <p14:sldId id="278"/>
            <p14:sldId id="279"/>
            <p14:sldId id="280"/>
            <p14:sldId id="281"/>
            <p14:sldId id="282"/>
            <p14:sldId id="283"/>
            <p14:sldId id="284"/>
            <p14:sldId id="285"/>
            <p14:sldId id="286"/>
            <p14:sldId id="274"/>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836B2C-1BB7-AFB7-C949-57F996E3B824}" name="Mark Brown" initials="MB" userId="S::mark.brown@skipatrol.ca::ea4ffebc-d362-43db-bde0-310c66878ef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45960"/>
    <a:srgbClr val="A6192E"/>
    <a:srgbClr val="B60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147935-B64D-23A1-4F77-607B73317791}" v="6" dt="2026-04-27T17:07:44.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C88D3-E160-2840-AC19-2696F09D1D4B}" type="datetimeFigureOut">
              <a:rPr lang="en-US" smtClean="0"/>
              <a:t>4/27/2026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7F15E3-3FCE-7B49-81E0-90559BBB6FFA}" type="slidenum">
              <a:rPr lang="en-US" smtClean="0"/>
              <a:t>‹#›</a:t>
            </a:fld>
            <a:endParaRPr lang="en-US"/>
          </a:p>
        </p:txBody>
      </p:sp>
    </p:spTree>
    <p:extLst>
      <p:ext uri="{BB962C8B-B14F-4D97-AF65-F5344CB8AC3E}">
        <p14:creationId xmlns:p14="http://schemas.microsoft.com/office/powerpoint/2010/main" val="3847965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8" name="Picture 17" descr="A person standing on a ladder&#10;&#10;AI-generated content may be incorrect.">
            <a:extLst>
              <a:ext uri="{FF2B5EF4-FFF2-40B4-BE49-F238E27FC236}">
                <a16:creationId xmlns:a16="http://schemas.microsoft.com/office/drawing/2014/main" id="{C78660C6-0A1C-3F23-C736-819DBE1782B5}"/>
              </a:ext>
            </a:extLst>
          </p:cNvPr>
          <p:cNvPicPr>
            <a:picLocks noGrp="1" noRot="1" noChangeAspect="1" noMove="1" noResize="1" noEditPoints="1" noAdjustHandles="1" noChangeArrowheads="1" noChangeShapeType="1" noCrop="1"/>
          </p:cNvPicPr>
          <p:nvPr/>
        </p:nvPicPr>
        <p:blipFill>
          <a:blip r:embed="rId2"/>
          <a:stretch>
            <a:fillRect/>
          </a:stretch>
        </p:blipFill>
        <p:spPr>
          <a:xfrm>
            <a:off x="4479533" y="-18563"/>
            <a:ext cx="7722742" cy="6903663"/>
          </a:xfrm>
          <a:prstGeom prst="rect">
            <a:avLst/>
          </a:prstGeom>
        </p:spPr>
      </p:pic>
      <p:pic>
        <p:nvPicPr>
          <p:cNvPr id="9" name="Picture 8" descr="A red and black rectangles&#10;&#10;AI-generated content may be incorrect.">
            <a:extLst>
              <a:ext uri="{FF2B5EF4-FFF2-40B4-BE49-F238E27FC236}">
                <a16:creationId xmlns:a16="http://schemas.microsoft.com/office/drawing/2014/main" id="{ABC9EC0E-D8E2-9596-FF73-4E0674F11387}"/>
              </a:ext>
            </a:extLst>
          </p:cNvPr>
          <p:cNvPicPr>
            <a:picLocks noGrp="1" noRot="1" noChangeAspect="1" noMove="1" noResize="1" noEditPoints="1" noAdjustHandles="1" noChangeArrowheads="1" noChangeShapeType="1" noCrop="1"/>
          </p:cNvPicPr>
          <p:nvPr/>
        </p:nvPicPr>
        <p:blipFill>
          <a:blip r:embed="rId3"/>
          <a:stretch>
            <a:fillRect/>
          </a:stretch>
        </p:blipFill>
        <p:spPr>
          <a:xfrm>
            <a:off x="0" y="-18562"/>
            <a:ext cx="8352890" cy="6895123"/>
          </a:xfrm>
          <a:prstGeom prst="rect">
            <a:avLst/>
          </a:prstGeom>
        </p:spPr>
      </p:pic>
      <p:sp>
        <p:nvSpPr>
          <p:cNvPr id="13" name="Footer Placeholder 4">
            <a:extLst>
              <a:ext uri="{FF2B5EF4-FFF2-40B4-BE49-F238E27FC236}">
                <a16:creationId xmlns:a16="http://schemas.microsoft.com/office/drawing/2014/main" id="{19CFDEDF-777D-9924-FC71-ACA6BD4459AB}"/>
              </a:ext>
            </a:extLst>
          </p:cNvPr>
          <p:cNvSpPr>
            <a:spLocks noGrp="1"/>
          </p:cNvSpPr>
          <p:nvPr>
            <p:ph type="ftr" sz="quarter" idx="3"/>
          </p:nvPr>
        </p:nvSpPr>
        <p:spPr>
          <a:xfrm>
            <a:off x="555656" y="6387172"/>
            <a:ext cx="3821135" cy="365125"/>
          </a:xfrm>
          <a:prstGeom prst="rect">
            <a:avLst/>
          </a:prstGeom>
        </p:spPr>
        <p:txBody>
          <a:bodyPr vert="horz" lIns="91440" tIns="45720" rIns="91440" bIns="45720" rtlCol="0" anchor="ctr"/>
          <a:lstStyle>
            <a:lvl1pPr algn="l">
              <a:defRPr sz="1000" b="0" i="0">
                <a:solidFill>
                  <a:schemeClr val="bg1"/>
                </a:solidFill>
                <a:latin typeface="Myriad Pro" panose="020B0503030403020204" pitchFamily="34" charset="0"/>
              </a:defRPr>
            </a:lvl1pPr>
          </a:lstStyle>
          <a:p>
            <a:r>
              <a:rPr lang="en-US"/>
              <a:t>Canadian Ski Patrol/Patrouille Canadienne de Ski ©</a:t>
            </a:r>
          </a:p>
        </p:txBody>
      </p:sp>
      <p:sp>
        <p:nvSpPr>
          <p:cNvPr id="14" name="Date Placeholder 3">
            <a:extLst>
              <a:ext uri="{FF2B5EF4-FFF2-40B4-BE49-F238E27FC236}">
                <a16:creationId xmlns:a16="http://schemas.microsoft.com/office/drawing/2014/main" id="{1276EB71-1BBE-7A1B-A692-A516056B7447}"/>
              </a:ext>
            </a:extLst>
          </p:cNvPr>
          <p:cNvSpPr>
            <a:spLocks noGrp="1"/>
          </p:cNvSpPr>
          <p:nvPr>
            <p:ph type="dt" sz="half" idx="2"/>
          </p:nvPr>
        </p:nvSpPr>
        <p:spPr>
          <a:xfrm>
            <a:off x="4622800" y="6387172"/>
            <a:ext cx="891854" cy="365125"/>
          </a:xfrm>
          <a:prstGeom prst="rect">
            <a:avLst/>
          </a:prstGeom>
        </p:spPr>
        <p:txBody>
          <a:bodyPr vert="horz" lIns="91440" tIns="45720" rIns="91440" bIns="45720" rtlCol="0" anchor="ctr"/>
          <a:lstStyle>
            <a:lvl1pPr algn="r">
              <a:defRPr sz="1000" b="0" i="0">
                <a:solidFill>
                  <a:schemeClr val="bg1"/>
                </a:solidFill>
                <a:latin typeface="Myriad Pro" panose="020B0503030403020204" pitchFamily="34" charset="0"/>
              </a:defRPr>
            </a:lvl1pPr>
          </a:lstStyle>
          <a:p>
            <a:fld id="{37DB06A7-5963-824E-9C80-061971F1FCD2}" type="datetime1">
              <a:rPr lang="en-CA" smtClean="0"/>
              <a:t>2026-04-27</a:t>
            </a:fld>
            <a:endParaRPr lang="en-US"/>
          </a:p>
        </p:txBody>
      </p:sp>
      <p:sp>
        <p:nvSpPr>
          <p:cNvPr id="15" name="Slide Number Placeholder 5">
            <a:extLst>
              <a:ext uri="{FF2B5EF4-FFF2-40B4-BE49-F238E27FC236}">
                <a16:creationId xmlns:a16="http://schemas.microsoft.com/office/drawing/2014/main" id="{50E1AEAC-E335-E4B5-70E7-0413E19F8C05}"/>
              </a:ext>
            </a:extLst>
          </p:cNvPr>
          <p:cNvSpPr>
            <a:spLocks noGrp="1"/>
          </p:cNvSpPr>
          <p:nvPr>
            <p:ph type="sldNum" sz="quarter" idx="4"/>
          </p:nvPr>
        </p:nvSpPr>
        <p:spPr>
          <a:xfrm>
            <a:off x="5595803" y="6387172"/>
            <a:ext cx="481360" cy="365125"/>
          </a:xfrm>
          <a:prstGeom prst="rect">
            <a:avLst/>
          </a:prstGeom>
        </p:spPr>
        <p:txBody>
          <a:bodyPr vert="horz" lIns="91440" tIns="45720" rIns="91440" bIns="45720" rtlCol="0" anchor="ctr"/>
          <a:lstStyle>
            <a:lvl1pPr algn="l">
              <a:defRPr sz="1000" b="0" i="0">
                <a:solidFill>
                  <a:schemeClr val="bg1"/>
                </a:solidFill>
                <a:latin typeface="Myriad Pro" panose="020B0503030403020204" pitchFamily="34" charset="0"/>
              </a:defRPr>
            </a:lvl1pPr>
          </a:lstStyle>
          <a:p>
            <a:fld id="{C890786C-D129-054B-B4F7-79857F341ACF}" type="slidenum">
              <a:rPr lang="en-US" smtClean="0"/>
              <a:pPr/>
              <a:t>‹#›</a:t>
            </a:fld>
            <a:endParaRPr lang="en-US"/>
          </a:p>
        </p:txBody>
      </p:sp>
      <p:pic>
        <p:nvPicPr>
          <p:cNvPr id="16" name="Picture 15" descr="A red and black rectangle&#10;&#10;AI-generated content may be incorrect.">
            <a:extLst>
              <a:ext uri="{FF2B5EF4-FFF2-40B4-BE49-F238E27FC236}">
                <a16:creationId xmlns:a16="http://schemas.microsoft.com/office/drawing/2014/main" id="{9EB5C390-F617-B097-7E8F-7B427DF5CACC}"/>
              </a:ext>
            </a:extLst>
          </p:cNvPr>
          <p:cNvPicPr>
            <a:picLocks noChangeAspect="1"/>
          </p:cNvPicPr>
          <p:nvPr/>
        </p:nvPicPr>
        <p:blipFill>
          <a:blip r:embed="rId4"/>
          <a:stretch>
            <a:fillRect/>
          </a:stretch>
        </p:blipFill>
        <p:spPr>
          <a:xfrm>
            <a:off x="10068674" y="-20548"/>
            <a:ext cx="2133600" cy="1282700"/>
          </a:xfrm>
          <a:prstGeom prst="rect">
            <a:avLst/>
          </a:prstGeom>
        </p:spPr>
      </p:pic>
      <p:pic>
        <p:nvPicPr>
          <p:cNvPr id="20" name="Picture 19" descr="A black and red sign&#10;&#10;AI-generated content may be incorrect.">
            <a:extLst>
              <a:ext uri="{FF2B5EF4-FFF2-40B4-BE49-F238E27FC236}">
                <a16:creationId xmlns:a16="http://schemas.microsoft.com/office/drawing/2014/main" id="{47F43533-66C3-0C21-DB18-7C9B8DC5340D}"/>
              </a:ext>
            </a:extLst>
          </p:cNvPr>
          <p:cNvPicPr>
            <a:picLocks noChangeAspect="1"/>
          </p:cNvPicPr>
          <p:nvPr/>
        </p:nvPicPr>
        <p:blipFill>
          <a:blip r:embed="rId5"/>
          <a:stretch>
            <a:fillRect/>
          </a:stretch>
        </p:blipFill>
        <p:spPr>
          <a:xfrm>
            <a:off x="1822808" y="5040051"/>
            <a:ext cx="3581398" cy="879070"/>
          </a:xfrm>
          <a:prstGeom prst="rect">
            <a:avLst/>
          </a:prstGeom>
        </p:spPr>
      </p:pic>
      <p:sp>
        <p:nvSpPr>
          <p:cNvPr id="22" name="Title 21">
            <a:extLst>
              <a:ext uri="{FF2B5EF4-FFF2-40B4-BE49-F238E27FC236}">
                <a16:creationId xmlns:a16="http://schemas.microsoft.com/office/drawing/2014/main" id="{04CE4911-FBEC-4C5C-61D9-D95CA7E5B031}"/>
              </a:ext>
            </a:extLst>
          </p:cNvPr>
          <p:cNvSpPr>
            <a:spLocks noGrp="1"/>
          </p:cNvSpPr>
          <p:nvPr>
            <p:ph type="title"/>
          </p:nvPr>
        </p:nvSpPr>
        <p:spPr>
          <a:xfrm>
            <a:off x="578683" y="2904044"/>
            <a:ext cx="4825523" cy="2011743"/>
          </a:xfrm>
          <a:prstGeom prst="rect">
            <a:avLst/>
          </a:prstGeom>
        </p:spPr>
        <p:txBody>
          <a:bodyPr anchor="t"/>
          <a:lstStyle>
            <a:lvl1pPr>
              <a:defRPr sz="2800">
                <a:solidFill>
                  <a:schemeClr val="tx1"/>
                </a:solidFill>
              </a:defRPr>
            </a:lvl1pPr>
          </a:lstStyle>
          <a:p>
            <a:r>
              <a:rPr lang="en-US"/>
              <a:t>Click to edit Master title style</a:t>
            </a:r>
          </a:p>
        </p:txBody>
      </p:sp>
      <p:pic>
        <p:nvPicPr>
          <p:cNvPr id="2" name="Picture 1" descr="A person standing on a ladder&#10;&#10;AI-generated content may be incorrect.">
            <a:extLst>
              <a:ext uri="{FF2B5EF4-FFF2-40B4-BE49-F238E27FC236}">
                <a16:creationId xmlns:a16="http://schemas.microsoft.com/office/drawing/2014/main" id="{BBC837A2-B472-DCF0-1915-0AD09E39EE40}"/>
              </a:ext>
            </a:extLst>
          </p:cNvPr>
          <p:cNvPicPr/>
          <p:nvPr userDrawn="1"/>
        </p:nvPicPr>
        <p:blipFill>
          <a:blip r:embed="rId2"/>
          <a:stretch>
            <a:fillRect/>
          </a:stretch>
        </p:blipFill>
        <p:spPr>
          <a:xfrm>
            <a:off x="4479533" y="-18563"/>
            <a:ext cx="7722742" cy="6903663"/>
          </a:xfrm>
          <a:prstGeom prst="rect">
            <a:avLst/>
          </a:prstGeom>
        </p:spPr>
      </p:pic>
      <p:pic>
        <p:nvPicPr>
          <p:cNvPr id="3" name="Picture 2" descr="A red and black rectangles&#10;&#10;AI-generated content may be incorrect.">
            <a:extLst>
              <a:ext uri="{FF2B5EF4-FFF2-40B4-BE49-F238E27FC236}">
                <a16:creationId xmlns:a16="http://schemas.microsoft.com/office/drawing/2014/main" id="{838B14D0-E5B0-0CEB-B064-FC3AC71D094D}"/>
              </a:ext>
            </a:extLst>
          </p:cNvPr>
          <p:cNvPicPr/>
          <p:nvPr userDrawn="1"/>
        </p:nvPicPr>
        <p:blipFill>
          <a:blip r:embed="rId3"/>
          <a:stretch>
            <a:fillRect/>
          </a:stretch>
        </p:blipFill>
        <p:spPr>
          <a:xfrm>
            <a:off x="0" y="-18562"/>
            <a:ext cx="8352890" cy="6895123"/>
          </a:xfrm>
          <a:prstGeom prst="rect">
            <a:avLst/>
          </a:prstGeom>
        </p:spPr>
      </p:pic>
      <p:pic>
        <p:nvPicPr>
          <p:cNvPr id="4" name="Picture 3" descr="A red and black rectangle&#10;&#10;AI-generated content may be incorrect.">
            <a:extLst>
              <a:ext uri="{FF2B5EF4-FFF2-40B4-BE49-F238E27FC236}">
                <a16:creationId xmlns:a16="http://schemas.microsoft.com/office/drawing/2014/main" id="{6C8F1193-CF2A-42AD-767A-98B5E9FBC640}"/>
              </a:ext>
            </a:extLst>
          </p:cNvPr>
          <p:cNvPicPr>
            <a:picLocks noChangeAspect="1"/>
          </p:cNvPicPr>
          <p:nvPr userDrawn="1"/>
        </p:nvPicPr>
        <p:blipFill>
          <a:blip r:embed="rId4"/>
          <a:stretch>
            <a:fillRect/>
          </a:stretch>
        </p:blipFill>
        <p:spPr>
          <a:xfrm>
            <a:off x="10068674" y="-20548"/>
            <a:ext cx="2133600" cy="1282700"/>
          </a:xfrm>
          <a:prstGeom prst="rect">
            <a:avLst/>
          </a:prstGeom>
        </p:spPr>
      </p:pic>
      <p:pic>
        <p:nvPicPr>
          <p:cNvPr id="5" name="Picture 4" descr="A black and red sign&#10;&#10;AI-generated content may be incorrect.">
            <a:extLst>
              <a:ext uri="{FF2B5EF4-FFF2-40B4-BE49-F238E27FC236}">
                <a16:creationId xmlns:a16="http://schemas.microsoft.com/office/drawing/2014/main" id="{5BFEAC0A-57EA-DE51-C033-9EE15828C347}"/>
              </a:ext>
            </a:extLst>
          </p:cNvPr>
          <p:cNvPicPr>
            <a:picLocks noChangeAspect="1"/>
          </p:cNvPicPr>
          <p:nvPr userDrawn="1"/>
        </p:nvPicPr>
        <p:blipFill>
          <a:blip r:embed="rId5"/>
          <a:stretch>
            <a:fillRect/>
          </a:stretch>
        </p:blipFill>
        <p:spPr>
          <a:xfrm>
            <a:off x="1822808" y="5040051"/>
            <a:ext cx="3581398" cy="879070"/>
          </a:xfrm>
          <a:prstGeom prst="rect">
            <a:avLst/>
          </a:prstGeom>
        </p:spPr>
      </p:pic>
      <p:sp>
        <p:nvSpPr>
          <p:cNvPr id="7" name="Footer Placeholder 4">
            <a:extLst>
              <a:ext uri="{FF2B5EF4-FFF2-40B4-BE49-F238E27FC236}">
                <a16:creationId xmlns:a16="http://schemas.microsoft.com/office/drawing/2014/main" id="{6C6D9520-4DE6-856E-AA7E-1DDDFFB59E6B}"/>
              </a:ext>
            </a:extLst>
          </p:cNvPr>
          <p:cNvSpPr txBox="1">
            <a:spLocks/>
          </p:cNvSpPr>
          <p:nvPr userDrawn="1"/>
        </p:nvSpPr>
        <p:spPr>
          <a:xfrm>
            <a:off x="698923" y="6399545"/>
            <a:ext cx="3821135"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bg1"/>
                </a:solidFill>
                <a:latin typeface="Myriad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Canadian Ski Patrol /Patrouille Canadienne de Ski ©</a:t>
            </a:r>
          </a:p>
        </p:txBody>
      </p:sp>
    </p:spTree>
    <p:extLst>
      <p:ext uri="{BB962C8B-B14F-4D97-AF65-F5344CB8AC3E}">
        <p14:creationId xmlns:p14="http://schemas.microsoft.com/office/powerpoint/2010/main" val="48811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0" name="Picture 19" descr="A group of people in snow&#10;&#10;AI-generated content may be incorrect.">
            <a:extLst>
              <a:ext uri="{FF2B5EF4-FFF2-40B4-BE49-F238E27FC236}">
                <a16:creationId xmlns:a16="http://schemas.microsoft.com/office/drawing/2014/main" id="{79508BA9-E662-6C7E-CFD0-30613CFBBA54}"/>
              </a:ext>
            </a:extLst>
          </p:cNvPr>
          <p:cNvPicPr>
            <a:picLocks noChangeAspect="1"/>
          </p:cNvPicPr>
          <p:nvPr userDrawn="1"/>
        </p:nvPicPr>
        <p:blipFill>
          <a:blip r:embed="rId2"/>
          <a:stretch>
            <a:fillRect/>
          </a:stretch>
        </p:blipFill>
        <p:spPr>
          <a:xfrm>
            <a:off x="-10275" y="-14895"/>
            <a:ext cx="7772400" cy="6341455"/>
          </a:xfrm>
          <a:prstGeom prst="rect">
            <a:avLst/>
          </a:prstGeom>
        </p:spPr>
      </p:pic>
      <p:pic>
        <p:nvPicPr>
          <p:cNvPr id="9" name="Picture 8" descr="A red triangle on a black background&#10;&#10;AI-generated content may be incorrect.">
            <a:extLst>
              <a:ext uri="{FF2B5EF4-FFF2-40B4-BE49-F238E27FC236}">
                <a16:creationId xmlns:a16="http://schemas.microsoft.com/office/drawing/2014/main" id="{E1FCFA8A-1ABC-DA20-FD56-88B704F662A3}"/>
              </a:ext>
            </a:extLst>
          </p:cNvPr>
          <p:cNvPicPr/>
          <p:nvPr/>
        </p:nvPicPr>
        <p:blipFill>
          <a:blip r:embed="rId3"/>
          <a:stretch>
            <a:fillRect/>
          </a:stretch>
        </p:blipFill>
        <p:spPr>
          <a:xfrm>
            <a:off x="-10274" y="5575300"/>
            <a:ext cx="2146300" cy="1282700"/>
          </a:xfrm>
          <a:prstGeom prst="rect">
            <a:avLst/>
          </a:prstGeom>
        </p:spPr>
      </p:pic>
      <p:pic>
        <p:nvPicPr>
          <p:cNvPr id="10" name="Picture 9" descr="A red and black rectangle&#10;&#10;AI-generated content may be incorrect.">
            <a:extLst>
              <a:ext uri="{FF2B5EF4-FFF2-40B4-BE49-F238E27FC236}">
                <a16:creationId xmlns:a16="http://schemas.microsoft.com/office/drawing/2014/main" id="{F3E15F0C-F361-6AF0-72AB-994A60AF4C36}"/>
              </a:ext>
            </a:extLst>
          </p:cNvPr>
          <p:cNvPicPr/>
          <p:nvPr/>
        </p:nvPicPr>
        <p:blipFill>
          <a:blip r:embed="rId4"/>
          <a:stretch>
            <a:fillRect/>
          </a:stretch>
        </p:blipFill>
        <p:spPr>
          <a:xfrm>
            <a:off x="10058400" y="0"/>
            <a:ext cx="2133600" cy="1282700"/>
          </a:xfrm>
          <a:prstGeom prst="rect">
            <a:avLst/>
          </a:prstGeom>
        </p:spPr>
      </p:pic>
      <p:pic>
        <p:nvPicPr>
          <p:cNvPr id="11" name="Picture 10">
            <a:extLst>
              <a:ext uri="{FF2B5EF4-FFF2-40B4-BE49-F238E27FC236}">
                <a16:creationId xmlns:a16="http://schemas.microsoft.com/office/drawing/2014/main" id="{D6228A47-60BD-EDFB-176E-AFF6A2E43106}"/>
              </a:ext>
            </a:extLst>
          </p:cNvPr>
          <p:cNvPicPr>
            <a:picLocks noChangeAspect="1"/>
          </p:cNvPicPr>
          <p:nvPr/>
        </p:nvPicPr>
        <p:blipFill>
          <a:blip r:embed="rId5"/>
          <a:srcRect l="6770"/>
          <a:stretch>
            <a:fillRect/>
          </a:stretch>
        </p:blipFill>
        <p:spPr>
          <a:xfrm>
            <a:off x="-10275" y="-12135"/>
            <a:ext cx="6831789" cy="635000"/>
          </a:xfrm>
          <a:prstGeom prst="rect">
            <a:avLst/>
          </a:prstGeom>
        </p:spPr>
      </p:pic>
      <p:sp>
        <p:nvSpPr>
          <p:cNvPr id="15" name="Date Placeholder 3">
            <a:extLst>
              <a:ext uri="{FF2B5EF4-FFF2-40B4-BE49-F238E27FC236}">
                <a16:creationId xmlns:a16="http://schemas.microsoft.com/office/drawing/2014/main" id="{B45AC869-37ED-8AA1-F2B2-3933D69F030E}"/>
              </a:ext>
            </a:extLst>
          </p:cNvPr>
          <p:cNvSpPr>
            <a:spLocks noGrp="1"/>
          </p:cNvSpPr>
          <p:nvPr>
            <p:ph type="dt" sz="half" idx="2"/>
          </p:nvPr>
        </p:nvSpPr>
        <p:spPr>
          <a:xfrm>
            <a:off x="6982101" y="6356350"/>
            <a:ext cx="2095072" cy="374545"/>
          </a:xfrm>
          <a:prstGeom prst="rect">
            <a:avLst/>
          </a:prstGeom>
        </p:spPr>
        <p:txBody>
          <a:bodyPr vert="horz" lIns="91440" tIns="45720" rIns="91440" bIns="45720" rtlCol="0" anchor="ctr"/>
          <a:lstStyle>
            <a:lvl1pPr algn="r">
              <a:defRPr sz="1000" b="0" i="0">
                <a:solidFill>
                  <a:schemeClr val="tx1">
                    <a:tint val="82000"/>
                  </a:schemeClr>
                </a:solidFill>
                <a:latin typeface="Myriad Pro" panose="020B0503030403020204" pitchFamily="34" charset="0"/>
              </a:defRPr>
            </a:lvl1pPr>
          </a:lstStyle>
          <a:p>
            <a:endParaRPr lang="en-US"/>
          </a:p>
        </p:txBody>
      </p:sp>
      <p:sp>
        <p:nvSpPr>
          <p:cNvPr id="16" name="Footer Placeholder 4">
            <a:extLst>
              <a:ext uri="{FF2B5EF4-FFF2-40B4-BE49-F238E27FC236}">
                <a16:creationId xmlns:a16="http://schemas.microsoft.com/office/drawing/2014/main" id="{C9175495-5BA7-A1DD-A37F-C963AD17F6E5}"/>
              </a:ext>
            </a:extLst>
          </p:cNvPr>
          <p:cNvSpPr>
            <a:spLocks noGrp="1"/>
          </p:cNvSpPr>
          <p:nvPr>
            <p:ph type="ftr" sz="quarter" idx="3"/>
          </p:nvPr>
        </p:nvSpPr>
        <p:spPr>
          <a:xfrm>
            <a:off x="2181545" y="6356350"/>
            <a:ext cx="4114800" cy="365125"/>
          </a:xfrm>
          <a:prstGeom prst="rect">
            <a:avLst/>
          </a:prstGeom>
        </p:spPr>
        <p:txBody>
          <a:bodyPr vert="horz" lIns="91440" tIns="45720" rIns="91440" bIns="45720" rtlCol="0" anchor="ctr"/>
          <a:lstStyle>
            <a:lvl1pPr algn="l">
              <a:defRPr sz="1000" b="0" i="0">
                <a:solidFill>
                  <a:srgbClr val="C00000"/>
                </a:solidFill>
                <a:latin typeface="Myriad Pro" panose="020B0503030403020204" pitchFamily="34" charset="0"/>
              </a:defRPr>
            </a:lvl1pPr>
          </a:lstStyle>
          <a:p>
            <a:r>
              <a:rPr lang="en-US"/>
              <a:t>Canadian Ski Patrol/Patrouille Canadienne de Ski ©</a:t>
            </a:r>
          </a:p>
        </p:txBody>
      </p:sp>
      <p:sp>
        <p:nvSpPr>
          <p:cNvPr id="17" name="Slide Number Placeholder 5">
            <a:extLst>
              <a:ext uri="{FF2B5EF4-FFF2-40B4-BE49-F238E27FC236}">
                <a16:creationId xmlns:a16="http://schemas.microsoft.com/office/drawing/2014/main" id="{4F44E801-41BE-5C1C-9BDB-37A88238C55A}"/>
              </a:ext>
            </a:extLst>
          </p:cNvPr>
          <p:cNvSpPr>
            <a:spLocks noGrp="1"/>
          </p:cNvSpPr>
          <p:nvPr>
            <p:ph type="sldNum" sz="quarter" idx="4"/>
          </p:nvPr>
        </p:nvSpPr>
        <p:spPr>
          <a:xfrm>
            <a:off x="9077173" y="6356350"/>
            <a:ext cx="481360" cy="365125"/>
          </a:xfrm>
          <a:prstGeom prst="rect">
            <a:avLst/>
          </a:prstGeom>
        </p:spPr>
        <p:txBody>
          <a:bodyPr vert="horz" lIns="91440" tIns="45720" rIns="91440" bIns="45720" rtlCol="0" anchor="ctr"/>
          <a:lstStyle>
            <a:lvl1pPr algn="l">
              <a:defRPr sz="1000" b="0" i="0">
                <a:solidFill>
                  <a:schemeClr val="tx1">
                    <a:tint val="82000"/>
                  </a:schemeClr>
                </a:solidFill>
                <a:latin typeface="Myriad Pro" panose="020B0503030403020204" pitchFamily="34" charset="0"/>
              </a:defRPr>
            </a:lvl1pPr>
          </a:lstStyle>
          <a:p>
            <a:fld id="{C890786C-D129-054B-B4F7-79857F341ACF}" type="slidenum">
              <a:rPr lang="en-US" smtClean="0"/>
              <a:pPr/>
              <a:t>‹#›</a:t>
            </a:fld>
            <a:endParaRPr lang="en-US"/>
          </a:p>
        </p:txBody>
      </p:sp>
      <p:pic>
        <p:nvPicPr>
          <p:cNvPr id="18" name="Picture 17" descr="A black and red sign&#10;&#10;AI-generated content may be incorrect.">
            <a:extLst>
              <a:ext uri="{FF2B5EF4-FFF2-40B4-BE49-F238E27FC236}">
                <a16:creationId xmlns:a16="http://schemas.microsoft.com/office/drawing/2014/main" id="{FF77721F-4BD3-FAE4-DD91-CCF0DD8D6449}"/>
              </a:ext>
            </a:extLst>
          </p:cNvPr>
          <p:cNvPicPr>
            <a:picLocks noChangeAspect="1"/>
          </p:cNvPicPr>
          <p:nvPr/>
        </p:nvPicPr>
        <p:blipFill>
          <a:blip r:embed="rId6"/>
          <a:stretch>
            <a:fillRect/>
          </a:stretch>
        </p:blipFill>
        <p:spPr>
          <a:xfrm>
            <a:off x="9875319" y="6216650"/>
            <a:ext cx="2095072" cy="514245"/>
          </a:xfrm>
          <a:prstGeom prst="rect">
            <a:avLst/>
          </a:prstGeom>
        </p:spPr>
      </p:pic>
      <p:sp>
        <p:nvSpPr>
          <p:cNvPr id="19" name="Text Placeholder 11">
            <a:extLst>
              <a:ext uri="{FF2B5EF4-FFF2-40B4-BE49-F238E27FC236}">
                <a16:creationId xmlns:a16="http://schemas.microsoft.com/office/drawing/2014/main" id="{8A9C4306-DA71-B30A-F7EA-5DD8CC939691}"/>
              </a:ext>
            </a:extLst>
          </p:cNvPr>
          <p:cNvSpPr>
            <a:spLocks noGrp="1"/>
          </p:cNvSpPr>
          <p:nvPr>
            <p:ph type="body" sz="quarter" idx="10"/>
          </p:nvPr>
        </p:nvSpPr>
        <p:spPr>
          <a:xfrm>
            <a:off x="6843468" y="2639863"/>
            <a:ext cx="5126923" cy="2087404"/>
          </a:xfrm>
          <a:prstGeom prst="rect">
            <a:avLst/>
          </a:prstGeom>
        </p:spPr>
        <p:txBody>
          <a:bodyPr/>
          <a:lstStyle>
            <a:lvl1pPr marL="457200" indent="-457200">
              <a:buFontTx/>
              <a:buNone/>
              <a:defRPr sz="2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pic>
        <p:nvPicPr>
          <p:cNvPr id="3" name="Picture 2" descr="A red triangle on a black background&#10;&#10;AI-generated content may be incorrect.">
            <a:extLst>
              <a:ext uri="{FF2B5EF4-FFF2-40B4-BE49-F238E27FC236}">
                <a16:creationId xmlns:a16="http://schemas.microsoft.com/office/drawing/2014/main" id="{0BC63A11-6B69-8A45-4EDA-93964F0590FC}"/>
              </a:ext>
            </a:extLst>
          </p:cNvPr>
          <p:cNvPicPr/>
          <p:nvPr userDrawn="1"/>
        </p:nvPicPr>
        <p:blipFill>
          <a:blip r:embed="rId3"/>
          <a:stretch>
            <a:fillRect/>
          </a:stretch>
        </p:blipFill>
        <p:spPr>
          <a:xfrm>
            <a:off x="-10274" y="5575300"/>
            <a:ext cx="2146300" cy="1282700"/>
          </a:xfrm>
          <a:prstGeom prst="rect">
            <a:avLst/>
          </a:prstGeom>
        </p:spPr>
      </p:pic>
      <p:pic>
        <p:nvPicPr>
          <p:cNvPr id="4" name="Picture 3" descr="A red and black rectangle&#10;&#10;AI-generated content may be incorrect.">
            <a:extLst>
              <a:ext uri="{FF2B5EF4-FFF2-40B4-BE49-F238E27FC236}">
                <a16:creationId xmlns:a16="http://schemas.microsoft.com/office/drawing/2014/main" id="{BDDDC0D1-47B3-51D0-969B-FF90411A7863}"/>
              </a:ext>
            </a:extLst>
          </p:cNvPr>
          <p:cNvPicPr/>
          <p:nvPr userDrawn="1"/>
        </p:nvPicPr>
        <p:blipFill>
          <a:blip r:embed="rId4"/>
          <a:stretch>
            <a:fillRect/>
          </a:stretch>
        </p:blipFill>
        <p:spPr>
          <a:xfrm>
            <a:off x="10058400" y="0"/>
            <a:ext cx="2133600" cy="1282700"/>
          </a:xfrm>
          <a:prstGeom prst="rect">
            <a:avLst/>
          </a:prstGeom>
        </p:spPr>
      </p:pic>
      <p:pic>
        <p:nvPicPr>
          <p:cNvPr id="5" name="Picture 4">
            <a:extLst>
              <a:ext uri="{FF2B5EF4-FFF2-40B4-BE49-F238E27FC236}">
                <a16:creationId xmlns:a16="http://schemas.microsoft.com/office/drawing/2014/main" id="{71BF12B3-9B0B-A269-6F02-0C55F8A28087}"/>
              </a:ext>
            </a:extLst>
          </p:cNvPr>
          <p:cNvPicPr>
            <a:picLocks noChangeAspect="1"/>
          </p:cNvPicPr>
          <p:nvPr userDrawn="1"/>
        </p:nvPicPr>
        <p:blipFill>
          <a:blip r:embed="rId5"/>
          <a:srcRect l="6770"/>
          <a:stretch>
            <a:fillRect/>
          </a:stretch>
        </p:blipFill>
        <p:spPr>
          <a:xfrm>
            <a:off x="-10275" y="-12135"/>
            <a:ext cx="6831789" cy="635000"/>
          </a:xfrm>
          <a:prstGeom prst="rect">
            <a:avLst/>
          </a:prstGeom>
        </p:spPr>
      </p:pic>
      <p:pic>
        <p:nvPicPr>
          <p:cNvPr id="7" name="Picture 6" descr="A black and red sign&#10;&#10;AI-generated content may be incorrect.">
            <a:extLst>
              <a:ext uri="{FF2B5EF4-FFF2-40B4-BE49-F238E27FC236}">
                <a16:creationId xmlns:a16="http://schemas.microsoft.com/office/drawing/2014/main" id="{27E2A550-D90A-E2AC-2E7F-3AEE8CE7B2AD}"/>
              </a:ext>
            </a:extLst>
          </p:cNvPr>
          <p:cNvPicPr>
            <a:picLocks noChangeAspect="1"/>
          </p:cNvPicPr>
          <p:nvPr userDrawn="1"/>
        </p:nvPicPr>
        <p:blipFill>
          <a:blip r:embed="rId6"/>
          <a:stretch>
            <a:fillRect/>
          </a:stretch>
        </p:blipFill>
        <p:spPr>
          <a:xfrm>
            <a:off x="9875319" y="6216650"/>
            <a:ext cx="2095072" cy="514245"/>
          </a:xfrm>
          <a:prstGeom prst="rect">
            <a:avLst/>
          </a:prstGeom>
        </p:spPr>
      </p:pic>
      <p:pic>
        <p:nvPicPr>
          <p:cNvPr id="22" name="Picture 21" descr="A red line on a black background&#10;&#10;AI-generated content may be incorrect.">
            <a:extLst>
              <a:ext uri="{FF2B5EF4-FFF2-40B4-BE49-F238E27FC236}">
                <a16:creationId xmlns:a16="http://schemas.microsoft.com/office/drawing/2014/main" id="{84832331-BE3F-AEB6-0F3F-379C73DEBEFF}"/>
              </a:ext>
            </a:extLst>
          </p:cNvPr>
          <p:cNvPicPr>
            <a:picLocks noChangeAspect="1"/>
          </p:cNvPicPr>
          <p:nvPr userDrawn="1"/>
        </p:nvPicPr>
        <p:blipFill>
          <a:blip r:embed="rId7"/>
          <a:stretch>
            <a:fillRect/>
          </a:stretch>
        </p:blipFill>
        <p:spPr>
          <a:xfrm>
            <a:off x="5357094" y="-1741"/>
            <a:ext cx="3251200" cy="3695700"/>
          </a:xfrm>
          <a:prstGeom prst="rect">
            <a:avLst/>
          </a:prstGeom>
        </p:spPr>
      </p:pic>
    </p:spTree>
    <p:extLst>
      <p:ext uri="{BB962C8B-B14F-4D97-AF65-F5344CB8AC3E}">
        <p14:creationId xmlns:p14="http://schemas.microsoft.com/office/powerpoint/2010/main" val="278704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Slide - 1 line headin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77B84DA-1BBB-6E2E-9DAC-516B459CC36B}"/>
              </a:ext>
            </a:extLst>
          </p:cNvPr>
          <p:cNvSpPr>
            <a:spLocks noGrp="1"/>
          </p:cNvSpPr>
          <p:nvPr>
            <p:ph type="dt" sz="half" idx="2"/>
          </p:nvPr>
        </p:nvSpPr>
        <p:spPr>
          <a:xfrm>
            <a:off x="6852863" y="6356350"/>
            <a:ext cx="2224310" cy="374545"/>
          </a:xfrm>
          <a:prstGeom prst="rect">
            <a:avLst/>
          </a:prstGeom>
        </p:spPr>
        <p:txBody>
          <a:bodyPr vert="horz" lIns="91440" tIns="45720" rIns="91440" bIns="45720" rtlCol="0" anchor="ctr"/>
          <a:lstStyle>
            <a:lvl1pPr algn="r">
              <a:defRPr sz="1000" b="0" i="0">
                <a:solidFill>
                  <a:schemeClr val="tx1">
                    <a:tint val="82000"/>
                  </a:schemeClr>
                </a:solidFill>
                <a:latin typeface="Myriad Pro" panose="020B0503030403020204" pitchFamily="34" charset="0"/>
              </a:defRPr>
            </a:lvl1pPr>
          </a:lstStyle>
          <a:p>
            <a:endParaRPr lang="en-US"/>
          </a:p>
        </p:txBody>
      </p:sp>
      <p:sp>
        <p:nvSpPr>
          <p:cNvPr id="9" name="Footer Placeholder 4">
            <a:extLst>
              <a:ext uri="{FF2B5EF4-FFF2-40B4-BE49-F238E27FC236}">
                <a16:creationId xmlns:a16="http://schemas.microsoft.com/office/drawing/2014/main" id="{998ECD4E-FEA8-088E-76A5-1ACDFACAADEA}"/>
              </a:ext>
            </a:extLst>
          </p:cNvPr>
          <p:cNvSpPr>
            <a:spLocks noGrp="1"/>
          </p:cNvSpPr>
          <p:nvPr>
            <p:ph type="ftr" sz="quarter" idx="3"/>
          </p:nvPr>
        </p:nvSpPr>
        <p:spPr>
          <a:xfrm>
            <a:off x="2136026" y="6356350"/>
            <a:ext cx="4114800" cy="365125"/>
          </a:xfrm>
          <a:prstGeom prst="rect">
            <a:avLst/>
          </a:prstGeom>
        </p:spPr>
        <p:txBody>
          <a:bodyPr vert="horz" lIns="91440" tIns="45720" rIns="91440" bIns="45720" rtlCol="0" anchor="ctr"/>
          <a:lstStyle>
            <a:lvl1pPr algn="l">
              <a:defRPr sz="1000" b="0" i="0">
                <a:solidFill>
                  <a:srgbClr val="C00000"/>
                </a:solidFill>
                <a:latin typeface="Myriad Pro" panose="020B0503030403020204" pitchFamily="34" charset="0"/>
              </a:defRPr>
            </a:lvl1pPr>
          </a:lstStyle>
          <a:p>
            <a:r>
              <a:rPr lang="en-US"/>
              <a:t>Canadian Ski Patrol/Patrouille Canadienne de Ski ©</a:t>
            </a:r>
          </a:p>
        </p:txBody>
      </p:sp>
      <p:sp>
        <p:nvSpPr>
          <p:cNvPr id="10" name="Slide Number Placeholder 5">
            <a:extLst>
              <a:ext uri="{FF2B5EF4-FFF2-40B4-BE49-F238E27FC236}">
                <a16:creationId xmlns:a16="http://schemas.microsoft.com/office/drawing/2014/main" id="{6A1154E0-2030-73F0-1B79-3FD10B09CF6A}"/>
              </a:ext>
            </a:extLst>
          </p:cNvPr>
          <p:cNvSpPr>
            <a:spLocks noGrp="1"/>
          </p:cNvSpPr>
          <p:nvPr>
            <p:ph type="sldNum" sz="quarter" idx="4"/>
          </p:nvPr>
        </p:nvSpPr>
        <p:spPr>
          <a:xfrm>
            <a:off x="9077173" y="6356350"/>
            <a:ext cx="481360" cy="365125"/>
          </a:xfrm>
          <a:prstGeom prst="rect">
            <a:avLst/>
          </a:prstGeom>
        </p:spPr>
        <p:txBody>
          <a:bodyPr vert="horz" lIns="91440" tIns="45720" rIns="91440" bIns="45720" rtlCol="0" anchor="ctr"/>
          <a:lstStyle>
            <a:lvl1pPr algn="l">
              <a:defRPr sz="1000" b="0" i="0">
                <a:solidFill>
                  <a:schemeClr val="tx1">
                    <a:tint val="82000"/>
                  </a:schemeClr>
                </a:solidFill>
                <a:latin typeface="Myriad Pro" panose="020B0503030403020204" pitchFamily="34" charset="0"/>
              </a:defRPr>
            </a:lvl1pPr>
          </a:lstStyle>
          <a:p>
            <a:fld id="{C890786C-D129-054B-B4F7-79857F341ACF}" type="slidenum">
              <a:rPr lang="en-US" smtClean="0"/>
              <a:pPr/>
              <a:t>‹#›</a:t>
            </a:fld>
            <a:endParaRPr lang="en-US"/>
          </a:p>
        </p:txBody>
      </p:sp>
      <p:pic>
        <p:nvPicPr>
          <p:cNvPr id="11" name="Picture 10" descr="A red triangle on a black background&#10;&#10;AI-generated content may be incorrect.">
            <a:extLst>
              <a:ext uri="{FF2B5EF4-FFF2-40B4-BE49-F238E27FC236}">
                <a16:creationId xmlns:a16="http://schemas.microsoft.com/office/drawing/2014/main" id="{43BFF976-C579-520E-79BC-1EDE57760793}"/>
              </a:ext>
            </a:extLst>
          </p:cNvPr>
          <p:cNvPicPr>
            <a:picLocks noChangeAspect="1"/>
          </p:cNvPicPr>
          <p:nvPr/>
        </p:nvPicPr>
        <p:blipFill>
          <a:blip r:embed="rId2"/>
          <a:stretch>
            <a:fillRect/>
          </a:stretch>
        </p:blipFill>
        <p:spPr>
          <a:xfrm>
            <a:off x="-10274" y="5575300"/>
            <a:ext cx="2146300" cy="1282700"/>
          </a:xfrm>
          <a:prstGeom prst="rect">
            <a:avLst/>
          </a:prstGeom>
        </p:spPr>
      </p:pic>
      <p:pic>
        <p:nvPicPr>
          <p:cNvPr id="12" name="Picture 11" descr="A black and red sign&#10;&#10;AI-generated content may be incorrect.">
            <a:extLst>
              <a:ext uri="{FF2B5EF4-FFF2-40B4-BE49-F238E27FC236}">
                <a16:creationId xmlns:a16="http://schemas.microsoft.com/office/drawing/2014/main" id="{CC6D0DA1-D064-E01D-C07D-6D4179DA2616}"/>
              </a:ext>
            </a:extLst>
          </p:cNvPr>
          <p:cNvPicPr>
            <a:picLocks noChangeAspect="1"/>
          </p:cNvPicPr>
          <p:nvPr/>
        </p:nvPicPr>
        <p:blipFill>
          <a:blip r:embed="rId3"/>
          <a:stretch>
            <a:fillRect/>
          </a:stretch>
        </p:blipFill>
        <p:spPr>
          <a:xfrm>
            <a:off x="9875319" y="6216650"/>
            <a:ext cx="2095072" cy="514245"/>
          </a:xfrm>
          <a:prstGeom prst="rect">
            <a:avLst/>
          </a:prstGeom>
        </p:spPr>
      </p:pic>
      <p:pic>
        <p:nvPicPr>
          <p:cNvPr id="13" name="Picture 12" descr="A red and black rectangle&#10;&#10;AI-generated content may be incorrect.">
            <a:extLst>
              <a:ext uri="{FF2B5EF4-FFF2-40B4-BE49-F238E27FC236}">
                <a16:creationId xmlns:a16="http://schemas.microsoft.com/office/drawing/2014/main" id="{647D5F3A-4669-9758-B18D-A1A5FEE12703}"/>
              </a:ext>
            </a:extLst>
          </p:cNvPr>
          <p:cNvPicPr>
            <a:picLocks noChangeAspect="1"/>
          </p:cNvPicPr>
          <p:nvPr/>
        </p:nvPicPr>
        <p:blipFill>
          <a:blip r:embed="rId4"/>
          <a:stretch>
            <a:fillRect/>
          </a:stretch>
        </p:blipFill>
        <p:spPr>
          <a:xfrm>
            <a:off x="10058400" y="0"/>
            <a:ext cx="2133600" cy="1282700"/>
          </a:xfrm>
          <a:prstGeom prst="rect">
            <a:avLst/>
          </a:prstGeom>
        </p:spPr>
      </p:pic>
      <p:pic>
        <p:nvPicPr>
          <p:cNvPr id="14" name="Picture 13">
            <a:extLst>
              <a:ext uri="{FF2B5EF4-FFF2-40B4-BE49-F238E27FC236}">
                <a16:creationId xmlns:a16="http://schemas.microsoft.com/office/drawing/2014/main" id="{4943FE2C-2576-223F-3B7C-301F9A3FA02B}"/>
              </a:ext>
            </a:extLst>
          </p:cNvPr>
          <p:cNvPicPr>
            <a:picLocks noChangeAspect="1"/>
          </p:cNvPicPr>
          <p:nvPr/>
        </p:nvPicPr>
        <p:blipFill>
          <a:blip r:embed="rId5"/>
          <a:stretch>
            <a:fillRect/>
          </a:stretch>
        </p:blipFill>
        <p:spPr>
          <a:xfrm>
            <a:off x="-10274" y="-24088"/>
            <a:ext cx="7327900" cy="635000"/>
          </a:xfrm>
          <a:prstGeom prst="rect">
            <a:avLst/>
          </a:prstGeom>
        </p:spPr>
      </p:pic>
      <p:sp>
        <p:nvSpPr>
          <p:cNvPr id="15" name="Title Placeholder 1">
            <a:extLst>
              <a:ext uri="{FF2B5EF4-FFF2-40B4-BE49-F238E27FC236}">
                <a16:creationId xmlns:a16="http://schemas.microsoft.com/office/drawing/2014/main" id="{CC7E4343-2AC6-30B2-316B-3556AD2B635E}"/>
              </a:ext>
            </a:extLst>
          </p:cNvPr>
          <p:cNvSpPr>
            <a:spLocks noGrp="1"/>
          </p:cNvSpPr>
          <p:nvPr>
            <p:ph type="title"/>
          </p:nvPr>
        </p:nvSpPr>
        <p:spPr>
          <a:xfrm>
            <a:off x="407255" y="-1"/>
            <a:ext cx="6630543" cy="610733"/>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p>
        </p:txBody>
      </p:sp>
      <p:sp>
        <p:nvSpPr>
          <p:cNvPr id="19" name="Text Placeholder 18">
            <a:extLst>
              <a:ext uri="{FF2B5EF4-FFF2-40B4-BE49-F238E27FC236}">
                <a16:creationId xmlns:a16="http://schemas.microsoft.com/office/drawing/2014/main" id="{9816E5B0-CB66-CC00-AB05-6E8D1CE92D42}"/>
              </a:ext>
            </a:extLst>
          </p:cNvPr>
          <p:cNvSpPr>
            <a:spLocks noGrp="1"/>
          </p:cNvSpPr>
          <p:nvPr>
            <p:ph type="body" sz="quarter" idx="10"/>
          </p:nvPr>
        </p:nvSpPr>
        <p:spPr>
          <a:xfrm>
            <a:off x="711200" y="1282700"/>
            <a:ext cx="11072813" cy="4135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red triangle on a black background&#10;&#10;AI-generated content may be incorrect.">
            <a:extLst>
              <a:ext uri="{FF2B5EF4-FFF2-40B4-BE49-F238E27FC236}">
                <a16:creationId xmlns:a16="http://schemas.microsoft.com/office/drawing/2014/main" id="{B12FDACB-CB22-893F-3ED1-9FF78BD0B7AF}"/>
              </a:ext>
            </a:extLst>
          </p:cNvPr>
          <p:cNvPicPr>
            <a:picLocks noChangeAspect="1"/>
          </p:cNvPicPr>
          <p:nvPr userDrawn="1"/>
        </p:nvPicPr>
        <p:blipFill>
          <a:blip r:embed="rId2"/>
          <a:stretch>
            <a:fillRect/>
          </a:stretch>
        </p:blipFill>
        <p:spPr>
          <a:xfrm>
            <a:off x="-10274" y="5575300"/>
            <a:ext cx="2146300" cy="1282700"/>
          </a:xfrm>
          <a:prstGeom prst="rect">
            <a:avLst/>
          </a:prstGeom>
        </p:spPr>
      </p:pic>
      <p:pic>
        <p:nvPicPr>
          <p:cNvPr id="3" name="Picture 2" descr="A black and red sign&#10;&#10;AI-generated content may be incorrect.">
            <a:extLst>
              <a:ext uri="{FF2B5EF4-FFF2-40B4-BE49-F238E27FC236}">
                <a16:creationId xmlns:a16="http://schemas.microsoft.com/office/drawing/2014/main" id="{3409ABE0-A8BE-2665-CFE4-272400C6CAC1}"/>
              </a:ext>
            </a:extLst>
          </p:cNvPr>
          <p:cNvPicPr>
            <a:picLocks noChangeAspect="1"/>
          </p:cNvPicPr>
          <p:nvPr userDrawn="1"/>
        </p:nvPicPr>
        <p:blipFill>
          <a:blip r:embed="rId3"/>
          <a:stretch>
            <a:fillRect/>
          </a:stretch>
        </p:blipFill>
        <p:spPr>
          <a:xfrm>
            <a:off x="9875319" y="6216650"/>
            <a:ext cx="2095072" cy="514245"/>
          </a:xfrm>
          <a:prstGeom prst="rect">
            <a:avLst/>
          </a:prstGeom>
        </p:spPr>
      </p:pic>
      <p:pic>
        <p:nvPicPr>
          <p:cNvPr id="4" name="Picture 3" descr="A red and black rectangle&#10;&#10;AI-generated content may be incorrect.">
            <a:extLst>
              <a:ext uri="{FF2B5EF4-FFF2-40B4-BE49-F238E27FC236}">
                <a16:creationId xmlns:a16="http://schemas.microsoft.com/office/drawing/2014/main" id="{50879646-B3BC-74B8-497B-E7D1CF1D9B84}"/>
              </a:ext>
            </a:extLst>
          </p:cNvPr>
          <p:cNvPicPr>
            <a:picLocks noChangeAspect="1"/>
          </p:cNvPicPr>
          <p:nvPr userDrawn="1"/>
        </p:nvPicPr>
        <p:blipFill>
          <a:blip r:embed="rId4"/>
          <a:stretch>
            <a:fillRect/>
          </a:stretch>
        </p:blipFill>
        <p:spPr>
          <a:xfrm>
            <a:off x="10058400" y="0"/>
            <a:ext cx="2133600" cy="1282700"/>
          </a:xfrm>
          <a:prstGeom prst="rect">
            <a:avLst/>
          </a:prstGeom>
        </p:spPr>
      </p:pic>
      <p:pic>
        <p:nvPicPr>
          <p:cNvPr id="5" name="Picture 4">
            <a:extLst>
              <a:ext uri="{FF2B5EF4-FFF2-40B4-BE49-F238E27FC236}">
                <a16:creationId xmlns:a16="http://schemas.microsoft.com/office/drawing/2014/main" id="{2054BA0D-92CA-CF10-B381-AA4A2FF80237}"/>
              </a:ext>
            </a:extLst>
          </p:cNvPr>
          <p:cNvPicPr>
            <a:picLocks noChangeAspect="1"/>
          </p:cNvPicPr>
          <p:nvPr userDrawn="1"/>
        </p:nvPicPr>
        <p:blipFill>
          <a:blip r:embed="rId5"/>
          <a:stretch>
            <a:fillRect/>
          </a:stretch>
        </p:blipFill>
        <p:spPr>
          <a:xfrm>
            <a:off x="-10274" y="-24088"/>
            <a:ext cx="7327900" cy="635000"/>
          </a:xfrm>
          <a:prstGeom prst="rect">
            <a:avLst/>
          </a:prstGeom>
        </p:spPr>
      </p:pic>
    </p:spTree>
    <p:extLst>
      <p:ext uri="{BB962C8B-B14F-4D97-AF65-F5344CB8AC3E}">
        <p14:creationId xmlns:p14="http://schemas.microsoft.com/office/powerpoint/2010/main" val="36690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Main Slide - 2 line heading">
    <p:spTree>
      <p:nvGrpSpPr>
        <p:cNvPr id="1" name=""/>
        <p:cNvGrpSpPr/>
        <p:nvPr/>
      </p:nvGrpSpPr>
      <p:grpSpPr>
        <a:xfrm>
          <a:off x="0" y="0"/>
          <a:ext cx="0" cy="0"/>
          <a:chOff x="0" y="0"/>
          <a:chExt cx="0" cy="0"/>
        </a:xfrm>
      </p:grpSpPr>
      <p:pic>
        <p:nvPicPr>
          <p:cNvPr id="3" name="Picture 2" descr="A red rectangular object with a white border&#10;&#10;AI-generated content may be incorrect.">
            <a:extLst>
              <a:ext uri="{FF2B5EF4-FFF2-40B4-BE49-F238E27FC236}">
                <a16:creationId xmlns:a16="http://schemas.microsoft.com/office/drawing/2014/main" id="{815BC365-2DAC-4550-FFF0-5F603F2D2553}"/>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327900" cy="952500"/>
          </a:xfrm>
          <a:prstGeom prst="rect">
            <a:avLst/>
          </a:prstGeom>
        </p:spPr>
      </p:pic>
      <p:sp>
        <p:nvSpPr>
          <p:cNvPr id="8" name="Date Placeholder 3">
            <a:extLst>
              <a:ext uri="{FF2B5EF4-FFF2-40B4-BE49-F238E27FC236}">
                <a16:creationId xmlns:a16="http://schemas.microsoft.com/office/drawing/2014/main" id="{877B84DA-1BBB-6E2E-9DAC-516B459CC36B}"/>
              </a:ext>
            </a:extLst>
          </p:cNvPr>
          <p:cNvSpPr>
            <a:spLocks noGrp="1"/>
          </p:cNvSpPr>
          <p:nvPr>
            <p:ph type="dt" sz="half" idx="2"/>
          </p:nvPr>
        </p:nvSpPr>
        <p:spPr>
          <a:xfrm>
            <a:off x="7130266" y="6356350"/>
            <a:ext cx="1932160" cy="374545"/>
          </a:xfrm>
          <a:prstGeom prst="rect">
            <a:avLst/>
          </a:prstGeom>
        </p:spPr>
        <p:txBody>
          <a:bodyPr vert="horz" lIns="91440" tIns="45720" rIns="91440" bIns="45720" rtlCol="0" anchor="ctr"/>
          <a:lstStyle>
            <a:lvl1pPr algn="r">
              <a:defRPr sz="1000" b="0" i="0">
                <a:solidFill>
                  <a:schemeClr val="tx1">
                    <a:tint val="82000"/>
                  </a:schemeClr>
                </a:solidFill>
                <a:latin typeface="Myriad Pro" panose="020B0503030403020204" pitchFamily="34" charset="0"/>
              </a:defRPr>
            </a:lvl1pPr>
          </a:lstStyle>
          <a:p>
            <a:endParaRPr lang="en-US"/>
          </a:p>
        </p:txBody>
      </p:sp>
      <p:sp>
        <p:nvSpPr>
          <p:cNvPr id="9" name="Footer Placeholder 4">
            <a:extLst>
              <a:ext uri="{FF2B5EF4-FFF2-40B4-BE49-F238E27FC236}">
                <a16:creationId xmlns:a16="http://schemas.microsoft.com/office/drawing/2014/main" id="{998ECD4E-FEA8-088E-76A5-1ACDFACAADEA}"/>
              </a:ext>
            </a:extLst>
          </p:cNvPr>
          <p:cNvSpPr>
            <a:spLocks noGrp="1"/>
          </p:cNvSpPr>
          <p:nvPr>
            <p:ph type="ftr" sz="quarter" idx="3"/>
          </p:nvPr>
        </p:nvSpPr>
        <p:spPr>
          <a:xfrm>
            <a:off x="2226354" y="6356350"/>
            <a:ext cx="4114800" cy="365125"/>
          </a:xfrm>
          <a:prstGeom prst="rect">
            <a:avLst/>
          </a:prstGeom>
        </p:spPr>
        <p:txBody>
          <a:bodyPr vert="horz" lIns="91440" tIns="45720" rIns="91440" bIns="45720" rtlCol="0" anchor="ctr"/>
          <a:lstStyle>
            <a:lvl1pPr algn="l">
              <a:defRPr sz="1000" b="0" i="0">
                <a:solidFill>
                  <a:srgbClr val="C00000"/>
                </a:solidFill>
                <a:latin typeface="Myriad Pro" panose="020B0503030403020204" pitchFamily="34" charset="0"/>
              </a:defRPr>
            </a:lvl1pPr>
          </a:lstStyle>
          <a:p>
            <a:r>
              <a:rPr lang="en-US"/>
              <a:t>Canadian Ski Patrol/Patrouille Canadienne de Ski ©</a:t>
            </a:r>
          </a:p>
        </p:txBody>
      </p:sp>
      <p:sp>
        <p:nvSpPr>
          <p:cNvPr id="10" name="Slide Number Placeholder 5">
            <a:extLst>
              <a:ext uri="{FF2B5EF4-FFF2-40B4-BE49-F238E27FC236}">
                <a16:creationId xmlns:a16="http://schemas.microsoft.com/office/drawing/2014/main" id="{6A1154E0-2030-73F0-1B79-3FD10B09CF6A}"/>
              </a:ext>
            </a:extLst>
          </p:cNvPr>
          <p:cNvSpPr>
            <a:spLocks noGrp="1"/>
          </p:cNvSpPr>
          <p:nvPr>
            <p:ph type="sldNum" sz="quarter" idx="4"/>
          </p:nvPr>
        </p:nvSpPr>
        <p:spPr>
          <a:xfrm>
            <a:off x="9077173" y="6356350"/>
            <a:ext cx="481360" cy="365125"/>
          </a:xfrm>
          <a:prstGeom prst="rect">
            <a:avLst/>
          </a:prstGeom>
        </p:spPr>
        <p:txBody>
          <a:bodyPr vert="horz" lIns="91440" tIns="45720" rIns="91440" bIns="45720" rtlCol="0" anchor="ctr"/>
          <a:lstStyle>
            <a:lvl1pPr algn="l">
              <a:defRPr sz="1000" b="0" i="0">
                <a:solidFill>
                  <a:schemeClr val="tx1">
                    <a:tint val="82000"/>
                  </a:schemeClr>
                </a:solidFill>
                <a:latin typeface="Myriad Pro" panose="020B0503030403020204" pitchFamily="34" charset="0"/>
              </a:defRPr>
            </a:lvl1pPr>
          </a:lstStyle>
          <a:p>
            <a:fld id="{C890786C-D129-054B-B4F7-79857F341ACF}" type="slidenum">
              <a:rPr lang="en-US" smtClean="0"/>
              <a:pPr/>
              <a:t>‹#›</a:t>
            </a:fld>
            <a:endParaRPr lang="en-US"/>
          </a:p>
        </p:txBody>
      </p:sp>
      <p:pic>
        <p:nvPicPr>
          <p:cNvPr id="11" name="Picture 10" descr="A red triangle on a black background&#10;&#10;AI-generated content may be incorrect.">
            <a:extLst>
              <a:ext uri="{FF2B5EF4-FFF2-40B4-BE49-F238E27FC236}">
                <a16:creationId xmlns:a16="http://schemas.microsoft.com/office/drawing/2014/main" id="{43BFF976-C579-520E-79BC-1EDE57760793}"/>
              </a:ext>
            </a:extLst>
          </p:cNvPr>
          <p:cNvPicPr>
            <a:picLocks noGrp="1" noRot="1" noChangeAspect="1" noMove="1" noResize="1" noEditPoints="1" noAdjustHandles="1" noChangeArrowheads="1" noChangeShapeType="1" noCrop="1"/>
          </p:cNvPicPr>
          <p:nvPr/>
        </p:nvPicPr>
        <p:blipFill>
          <a:blip r:embed="rId3"/>
          <a:stretch>
            <a:fillRect/>
          </a:stretch>
        </p:blipFill>
        <p:spPr>
          <a:xfrm>
            <a:off x="-10274" y="5575300"/>
            <a:ext cx="2146300" cy="1282700"/>
          </a:xfrm>
          <a:prstGeom prst="rect">
            <a:avLst/>
          </a:prstGeom>
        </p:spPr>
      </p:pic>
      <p:pic>
        <p:nvPicPr>
          <p:cNvPr id="12" name="Picture 11" descr="A black and red sign&#10;&#10;AI-generated content may be incorrect.">
            <a:extLst>
              <a:ext uri="{FF2B5EF4-FFF2-40B4-BE49-F238E27FC236}">
                <a16:creationId xmlns:a16="http://schemas.microsoft.com/office/drawing/2014/main" id="{CC6D0DA1-D064-E01D-C07D-6D4179DA2616}"/>
              </a:ext>
            </a:extLst>
          </p:cNvPr>
          <p:cNvPicPr>
            <a:picLocks noChangeAspect="1"/>
          </p:cNvPicPr>
          <p:nvPr/>
        </p:nvPicPr>
        <p:blipFill>
          <a:blip r:embed="rId4"/>
          <a:stretch>
            <a:fillRect/>
          </a:stretch>
        </p:blipFill>
        <p:spPr>
          <a:xfrm>
            <a:off x="9875319" y="6216650"/>
            <a:ext cx="2095072" cy="514245"/>
          </a:xfrm>
          <a:prstGeom prst="rect">
            <a:avLst/>
          </a:prstGeom>
        </p:spPr>
      </p:pic>
      <p:pic>
        <p:nvPicPr>
          <p:cNvPr id="13" name="Picture 12" descr="A red and black rectangle&#10;&#10;AI-generated content may be incorrect.">
            <a:extLst>
              <a:ext uri="{FF2B5EF4-FFF2-40B4-BE49-F238E27FC236}">
                <a16:creationId xmlns:a16="http://schemas.microsoft.com/office/drawing/2014/main" id="{647D5F3A-4669-9758-B18D-A1A5FEE12703}"/>
              </a:ext>
            </a:extLst>
          </p:cNvPr>
          <p:cNvPicPr>
            <a:picLocks noGrp="1" noRot="1" noChangeAspect="1" noMove="1" noResize="1" noEditPoints="1" noAdjustHandles="1" noChangeArrowheads="1" noChangeShapeType="1" noCrop="1"/>
          </p:cNvPicPr>
          <p:nvPr/>
        </p:nvPicPr>
        <p:blipFill>
          <a:blip r:embed="rId5"/>
          <a:stretch>
            <a:fillRect/>
          </a:stretch>
        </p:blipFill>
        <p:spPr>
          <a:xfrm>
            <a:off x="10058400" y="0"/>
            <a:ext cx="2133600" cy="1282700"/>
          </a:xfrm>
          <a:prstGeom prst="rect">
            <a:avLst/>
          </a:prstGeom>
        </p:spPr>
      </p:pic>
      <p:sp>
        <p:nvSpPr>
          <p:cNvPr id="15" name="Title Placeholder 1">
            <a:extLst>
              <a:ext uri="{FF2B5EF4-FFF2-40B4-BE49-F238E27FC236}">
                <a16:creationId xmlns:a16="http://schemas.microsoft.com/office/drawing/2014/main" id="{CC7E4343-2AC6-30B2-316B-3556AD2B635E}"/>
              </a:ext>
            </a:extLst>
          </p:cNvPr>
          <p:cNvSpPr>
            <a:spLocks noGrp="1"/>
          </p:cNvSpPr>
          <p:nvPr>
            <p:ph type="title" hasCustomPrompt="1"/>
          </p:nvPr>
        </p:nvSpPr>
        <p:spPr>
          <a:xfrm>
            <a:off x="407255" y="136525"/>
            <a:ext cx="6920645" cy="81597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br>
              <a:rPr lang="en-US"/>
            </a:br>
            <a:r>
              <a:rPr lang="en-US"/>
              <a:t>Click to edit Master title style</a:t>
            </a:r>
          </a:p>
        </p:txBody>
      </p:sp>
      <p:sp>
        <p:nvSpPr>
          <p:cNvPr id="18" name="Text Placeholder 17">
            <a:extLst>
              <a:ext uri="{FF2B5EF4-FFF2-40B4-BE49-F238E27FC236}">
                <a16:creationId xmlns:a16="http://schemas.microsoft.com/office/drawing/2014/main" id="{462C6851-8B9B-9779-12CB-5201A57D170B}"/>
              </a:ext>
            </a:extLst>
          </p:cNvPr>
          <p:cNvSpPr>
            <a:spLocks noGrp="1"/>
          </p:cNvSpPr>
          <p:nvPr>
            <p:ph type="body" sz="quarter" idx="10"/>
          </p:nvPr>
        </p:nvSpPr>
        <p:spPr>
          <a:xfrm>
            <a:off x="643466" y="1282700"/>
            <a:ext cx="10413471" cy="429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red rectangular object with a white border&#10;&#10;AI-generated content may be incorrect.">
            <a:extLst>
              <a:ext uri="{FF2B5EF4-FFF2-40B4-BE49-F238E27FC236}">
                <a16:creationId xmlns:a16="http://schemas.microsoft.com/office/drawing/2014/main" id="{3047E240-5266-67CC-62FF-5AB9BE59BD5F}"/>
              </a:ext>
            </a:extLst>
          </p:cNvPr>
          <p:cNvPicPr/>
          <p:nvPr userDrawn="1"/>
        </p:nvPicPr>
        <p:blipFill>
          <a:blip r:embed="rId2"/>
          <a:stretch>
            <a:fillRect/>
          </a:stretch>
        </p:blipFill>
        <p:spPr>
          <a:xfrm>
            <a:off x="0" y="0"/>
            <a:ext cx="7327900" cy="952500"/>
          </a:xfrm>
          <a:prstGeom prst="rect">
            <a:avLst/>
          </a:prstGeom>
        </p:spPr>
      </p:pic>
      <p:pic>
        <p:nvPicPr>
          <p:cNvPr id="4" name="Picture 3" descr="A red triangle on a black background&#10;&#10;AI-generated content may be incorrect.">
            <a:extLst>
              <a:ext uri="{FF2B5EF4-FFF2-40B4-BE49-F238E27FC236}">
                <a16:creationId xmlns:a16="http://schemas.microsoft.com/office/drawing/2014/main" id="{F8068370-C7F1-25E5-D0FC-3E355E1C60E8}"/>
              </a:ext>
            </a:extLst>
          </p:cNvPr>
          <p:cNvPicPr/>
          <p:nvPr userDrawn="1"/>
        </p:nvPicPr>
        <p:blipFill>
          <a:blip r:embed="rId3"/>
          <a:stretch>
            <a:fillRect/>
          </a:stretch>
        </p:blipFill>
        <p:spPr>
          <a:xfrm>
            <a:off x="-10274" y="5575300"/>
            <a:ext cx="2146300" cy="1282700"/>
          </a:xfrm>
          <a:prstGeom prst="rect">
            <a:avLst/>
          </a:prstGeom>
        </p:spPr>
      </p:pic>
      <p:pic>
        <p:nvPicPr>
          <p:cNvPr id="5" name="Picture 4" descr="A black and red sign&#10;&#10;AI-generated content may be incorrect.">
            <a:extLst>
              <a:ext uri="{FF2B5EF4-FFF2-40B4-BE49-F238E27FC236}">
                <a16:creationId xmlns:a16="http://schemas.microsoft.com/office/drawing/2014/main" id="{115A5EBC-81B8-A4EB-E5B8-B67A92B888DE}"/>
              </a:ext>
            </a:extLst>
          </p:cNvPr>
          <p:cNvPicPr>
            <a:picLocks noChangeAspect="1"/>
          </p:cNvPicPr>
          <p:nvPr userDrawn="1"/>
        </p:nvPicPr>
        <p:blipFill>
          <a:blip r:embed="rId4"/>
          <a:stretch>
            <a:fillRect/>
          </a:stretch>
        </p:blipFill>
        <p:spPr>
          <a:xfrm>
            <a:off x="9875319" y="6216650"/>
            <a:ext cx="2095072" cy="514245"/>
          </a:xfrm>
          <a:prstGeom prst="rect">
            <a:avLst/>
          </a:prstGeom>
        </p:spPr>
      </p:pic>
      <p:pic>
        <p:nvPicPr>
          <p:cNvPr id="6" name="Picture 5" descr="A red and black rectangle&#10;&#10;AI-generated content may be incorrect.">
            <a:extLst>
              <a:ext uri="{FF2B5EF4-FFF2-40B4-BE49-F238E27FC236}">
                <a16:creationId xmlns:a16="http://schemas.microsoft.com/office/drawing/2014/main" id="{668F3956-48B2-D4CC-CD99-914366FDAF1F}"/>
              </a:ext>
            </a:extLst>
          </p:cNvPr>
          <p:cNvPicPr/>
          <p:nvPr userDrawn="1"/>
        </p:nvPicPr>
        <p:blipFill>
          <a:blip r:embed="rId5"/>
          <a:stretch>
            <a:fillRect/>
          </a:stretch>
        </p:blipFill>
        <p:spPr>
          <a:xfrm>
            <a:off x="10058400" y="0"/>
            <a:ext cx="2133600" cy="1282700"/>
          </a:xfrm>
          <a:prstGeom prst="rect">
            <a:avLst/>
          </a:prstGeom>
        </p:spPr>
      </p:pic>
    </p:spTree>
    <p:extLst>
      <p:ext uri="{BB962C8B-B14F-4D97-AF65-F5344CB8AC3E}">
        <p14:creationId xmlns:p14="http://schemas.microsoft.com/office/powerpoint/2010/main" val="431028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in Gray Slide - 1 line headin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807C91A-C0CC-430B-CD18-CF24F6EFF7A4}"/>
              </a:ext>
            </a:extLst>
          </p:cNvPr>
          <p:cNvSpPr/>
          <p:nvPr userDrawn="1"/>
        </p:nvSpPr>
        <p:spPr>
          <a:xfrm>
            <a:off x="0" y="339048"/>
            <a:ext cx="7327901" cy="587760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877B84DA-1BBB-6E2E-9DAC-516B459CC36B}"/>
              </a:ext>
            </a:extLst>
          </p:cNvPr>
          <p:cNvSpPr>
            <a:spLocks noGrp="1"/>
          </p:cNvSpPr>
          <p:nvPr>
            <p:ph type="dt" sz="half" idx="2"/>
          </p:nvPr>
        </p:nvSpPr>
        <p:spPr>
          <a:xfrm>
            <a:off x="7161088" y="6356350"/>
            <a:ext cx="1916086" cy="374545"/>
          </a:xfrm>
          <a:prstGeom prst="rect">
            <a:avLst/>
          </a:prstGeom>
        </p:spPr>
        <p:txBody>
          <a:bodyPr vert="horz" lIns="91440" tIns="45720" rIns="91440" bIns="45720" rtlCol="0" anchor="ctr"/>
          <a:lstStyle>
            <a:lvl1pPr algn="r">
              <a:defRPr sz="1000" b="0" i="0">
                <a:solidFill>
                  <a:schemeClr val="tx1">
                    <a:tint val="82000"/>
                  </a:schemeClr>
                </a:solidFill>
                <a:latin typeface="Myriad Pro" panose="020B0503030403020204" pitchFamily="34" charset="0"/>
              </a:defRPr>
            </a:lvl1pPr>
          </a:lstStyle>
          <a:p>
            <a:endParaRPr lang="en-US"/>
          </a:p>
        </p:txBody>
      </p:sp>
      <p:sp>
        <p:nvSpPr>
          <p:cNvPr id="9" name="Footer Placeholder 4">
            <a:extLst>
              <a:ext uri="{FF2B5EF4-FFF2-40B4-BE49-F238E27FC236}">
                <a16:creationId xmlns:a16="http://schemas.microsoft.com/office/drawing/2014/main" id="{998ECD4E-FEA8-088E-76A5-1ACDFACAADEA}"/>
              </a:ext>
            </a:extLst>
          </p:cNvPr>
          <p:cNvSpPr>
            <a:spLocks noGrp="1"/>
          </p:cNvSpPr>
          <p:nvPr>
            <p:ph type="ftr" sz="quarter" idx="3"/>
          </p:nvPr>
        </p:nvSpPr>
        <p:spPr>
          <a:xfrm>
            <a:off x="2136026" y="6356350"/>
            <a:ext cx="4114800" cy="365125"/>
          </a:xfrm>
          <a:prstGeom prst="rect">
            <a:avLst/>
          </a:prstGeom>
        </p:spPr>
        <p:txBody>
          <a:bodyPr vert="horz" lIns="91440" tIns="45720" rIns="91440" bIns="45720" rtlCol="0" anchor="ctr"/>
          <a:lstStyle>
            <a:lvl1pPr algn="l">
              <a:defRPr sz="1000" b="0" i="0">
                <a:solidFill>
                  <a:srgbClr val="C00000"/>
                </a:solidFill>
                <a:latin typeface="Myriad Pro" panose="020B0503030403020204" pitchFamily="34" charset="0"/>
              </a:defRPr>
            </a:lvl1pPr>
          </a:lstStyle>
          <a:p>
            <a:r>
              <a:rPr lang="en-US"/>
              <a:t>Canadian Ski Patrol/Patrouille Canadienne de Ski ©</a:t>
            </a:r>
          </a:p>
        </p:txBody>
      </p:sp>
      <p:sp>
        <p:nvSpPr>
          <p:cNvPr id="10" name="Slide Number Placeholder 5">
            <a:extLst>
              <a:ext uri="{FF2B5EF4-FFF2-40B4-BE49-F238E27FC236}">
                <a16:creationId xmlns:a16="http://schemas.microsoft.com/office/drawing/2014/main" id="{6A1154E0-2030-73F0-1B79-3FD10B09CF6A}"/>
              </a:ext>
            </a:extLst>
          </p:cNvPr>
          <p:cNvSpPr>
            <a:spLocks noGrp="1"/>
          </p:cNvSpPr>
          <p:nvPr>
            <p:ph type="sldNum" sz="quarter" idx="4"/>
          </p:nvPr>
        </p:nvSpPr>
        <p:spPr>
          <a:xfrm>
            <a:off x="9077173" y="6356350"/>
            <a:ext cx="481360" cy="365125"/>
          </a:xfrm>
          <a:prstGeom prst="rect">
            <a:avLst/>
          </a:prstGeom>
        </p:spPr>
        <p:txBody>
          <a:bodyPr vert="horz" lIns="91440" tIns="45720" rIns="91440" bIns="45720" rtlCol="0" anchor="ctr"/>
          <a:lstStyle>
            <a:lvl1pPr algn="l">
              <a:defRPr sz="1000" b="0" i="0">
                <a:solidFill>
                  <a:schemeClr val="tx1">
                    <a:tint val="82000"/>
                  </a:schemeClr>
                </a:solidFill>
                <a:latin typeface="Myriad Pro" panose="020B0503030403020204" pitchFamily="34" charset="0"/>
              </a:defRPr>
            </a:lvl1pPr>
          </a:lstStyle>
          <a:p>
            <a:fld id="{C890786C-D129-054B-B4F7-79857F341ACF}" type="slidenum">
              <a:rPr lang="en-US" smtClean="0"/>
              <a:pPr/>
              <a:t>‹#›</a:t>
            </a:fld>
            <a:endParaRPr lang="en-US"/>
          </a:p>
        </p:txBody>
      </p:sp>
      <p:pic>
        <p:nvPicPr>
          <p:cNvPr id="11" name="Picture 10" descr="A red triangle on a black background&#10;&#10;AI-generated content may be incorrect.">
            <a:extLst>
              <a:ext uri="{FF2B5EF4-FFF2-40B4-BE49-F238E27FC236}">
                <a16:creationId xmlns:a16="http://schemas.microsoft.com/office/drawing/2014/main" id="{43BFF976-C579-520E-79BC-1EDE57760793}"/>
              </a:ext>
            </a:extLst>
          </p:cNvPr>
          <p:cNvPicPr>
            <a:picLocks noChangeAspect="1"/>
          </p:cNvPicPr>
          <p:nvPr/>
        </p:nvPicPr>
        <p:blipFill>
          <a:blip r:embed="rId2"/>
          <a:stretch>
            <a:fillRect/>
          </a:stretch>
        </p:blipFill>
        <p:spPr>
          <a:xfrm>
            <a:off x="-10274" y="5575300"/>
            <a:ext cx="2146300" cy="1282700"/>
          </a:xfrm>
          <a:prstGeom prst="rect">
            <a:avLst/>
          </a:prstGeom>
        </p:spPr>
      </p:pic>
      <p:pic>
        <p:nvPicPr>
          <p:cNvPr id="12" name="Picture 11" descr="A black and red sign&#10;&#10;AI-generated content may be incorrect.">
            <a:extLst>
              <a:ext uri="{FF2B5EF4-FFF2-40B4-BE49-F238E27FC236}">
                <a16:creationId xmlns:a16="http://schemas.microsoft.com/office/drawing/2014/main" id="{CC6D0DA1-D064-E01D-C07D-6D4179DA2616}"/>
              </a:ext>
            </a:extLst>
          </p:cNvPr>
          <p:cNvPicPr>
            <a:picLocks noChangeAspect="1"/>
          </p:cNvPicPr>
          <p:nvPr/>
        </p:nvPicPr>
        <p:blipFill>
          <a:blip r:embed="rId3"/>
          <a:stretch>
            <a:fillRect/>
          </a:stretch>
        </p:blipFill>
        <p:spPr>
          <a:xfrm>
            <a:off x="9875319" y="6216650"/>
            <a:ext cx="2095072" cy="514245"/>
          </a:xfrm>
          <a:prstGeom prst="rect">
            <a:avLst/>
          </a:prstGeom>
        </p:spPr>
      </p:pic>
      <p:pic>
        <p:nvPicPr>
          <p:cNvPr id="13" name="Picture 12" descr="A red and black rectangle&#10;&#10;AI-generated content may be incorrect.">
            <a:extLst>
              <a:ext uri="{FF2B5EF4-FFF2-40B4-BE49-F238E27FC236}">
                <a16:creationId xmlns:a16="http://schemas.microsoft.com/office/drawing/2014/main" id="{647D5F3A-4669-9758-B18D-A1A5FEE12703}"/>
              </a:ext>
            </a:extLst>
          </p:cNvPr>
          <p:cNvPicPr>
            <a:picLocks noChangeAspect="1"/>
          </p:cNvPicPr>
          <p:nvPr/>
        </p:nvPicPr>
        <p:blipFill>
          <a:blip r:embed="rId4"/>
          <a:stretch>
            <a:fillRect/>
          </a:stretch>
        </p:blipFill>
        <p:spPr>
          <a:xfrm>
            <a:off x="10058400" y="0"/>
            <a:ext cx="2133600" cy="1282700"/>
          </a:xfrm>
          <a:prstGeom prst="rect">
            <a:avLst/>
          </a:prstGeom>
        </p:spPr>
      </p:pic>
      <p:pic>
        <p:nvPicPr>
          <p:cNvPr id="14" name="Picture 13">
            <a:extLst>
              <a:ext uri="{FF2B5EF4-FFF2-40B4-BE49-F238E27FC236}">
                <a16:creationId xmlns:a16="http://schemas.microsoft.com/office/drawing/2014/main" id="{4943FE2C-2576-223F-3B7C-301F9A3FA02B}"/>
              </a:ext>
            </a:extLst>
          </p:cNvPr>
          <p:cNvPicPr>
            <a:picLocks noChangeAspect="1"/>
          </p:cNvPicPr>
          <p:nvPr/>
        </p:nvPicPr>
        <p:blipFill>
          <a:blip r:embed="rId5"/>
          <a:stretch>
            <a:fillRect/>
          </a:stretch>
        </p:blipFill>
        <p:spPr>
          <a:xfrm>
            <a:off x="-10274" y="-24088"/>
            <a:ext cx="7327900" cy="635000"/>
          </a:xfrm>
          <a:prstGeom prst="rect">
            <a:avLst/>
          </a:prstGeom>
        </p:spPr>
      </p:pic>
      <p:sp>
        <p:nvSpPr>
          <p:cNvPr id="15" name="Title Placeholder 1">
            <a:extLst>
              <a:ext uri="{FF2B5EF4-FFF2-40B4-BE49-F238E27FC236}">
                <a16:creationId xmlns:a16="http://schemas.microsoft.com/office/drawing/2014/main" id="{CC7E4343-2AC6-30B2-316B-3556AD2B635E}"/>
              </a:ext>
            </a:extLst>
          </p:cNvPr>
          <p:cNvSpPr>
            <a:spLocks noGrp="1"/>
          </p:cNvSpPr>
          <p:nvPr>
            <p:ph type="title"/>
          </p:nvPr>
        </p:nvSpPr>
        <p:spPr>
          <a:xfrm>
            <a:off x="407255" y="-1"/>
            <a:ext cx="6630543" cy="610733"/>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p>
        </p:txBody>
      </p:sp>
      <p:sp>
        <p:nvSpPr>
          <p:cNvPr id="19" name="Text Placeholder 18">
            <a:extLst>
              <a:ext uri="{FF2B5EF4-FFF2-40B4-BE49-F238E27FC236}">
                <a16:creationId xmlns:a16="http://schemas.microsoft.com/office/drawing/2014/main" id="{9816E5B0-CB66-CC00-AB05-6E8D1CE92D42}"/>
              </a:ext>
            </a:extLst>
          </p:cNvPr>
          <p:cNvSpPr>
            <a:spLocks noGrp="1"/>
          </p:cNvSpPr>
          <p:nvPr>
            <p:ph type="body" sz="quarter" idx="10"/>
          </p:nvPr>
        </p:nvSpPr>
        <p:spPr>
          <a:xfrm>
            <a:off x="7461323" y="1282700"/>
            <a:ext cx="4025185" cy="4394996"/>
          </a:xfrm>
        </p:spPr>
        <p:txBody>
          <a:bodyPr>
            <a:normAutofit/>
          </a:bodyPr>
          <a:lstStyle>
            <a:lvl1pPr>
              <a:defRPr sz="18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red triangle on a black background&#10;&#10;AI-generated content may be incorrect.">
            <a:extLst>
              <a:ext uri="{FF2B5EF4-FFF2-40B4-BE49-F238E27FC236}">
                <a16:creationId xmlns:a16="http://schemas.microsoft.com/office/drawing/2014/main" id="{B12FDACB-CB22-893F-3ED1-9FF78BD0B7AF}"/>
              </a:ext>
            </a:extLst>
          </p:cNvPr>
          <p:cNvPicPr>
            <a:picLocks noChangeAspect="1"/>
          </p:cNvPicPr>
          <p:nvPr userDrawn="1"/>
        </p:nvPicPr>
        <p:blipFill>
          <a:blip r:embed="rId2"/>
          <a:stretch>
            <a:fillRect/>
          </a:stretch>
        </p:blipFill>
        <p:spPr>
          <a:xfrm>
            <a:off x="-10274" y="5575300"/>
            <a:ext cx="2146300" cy="1282700"/>
          </a:xfrm>
          <a:prstGeom prst="rect">
            <a:avLst/>
          </a:prstGeom>
        </p:spPr>
      </p:pic>
      <p:pic>
        <p:nvPicPr>
          <p:cNvPr id="3" name="Picture 2" descr="A black and red sign&#10;&#10;AI-generated content may be incorrect.">
            <a:extLst>
              <a:ext uri="{FF2B5EF4-FFF2-40B4-BE49-F238E27FC236}">
                <a16:creationId xmlns:a16="http://schemas.microsoft.com/office/drawing/2014/main" id="{3409ABE0-A8BE-2665-CFE4-272400C6CAC1}"/>
              </a:ext>
            </a:extLst>
          </p:cNvPr>
          <p:cNvPicPr>
            <a:picLocks noChangeAspect="1"/>
          </p:cNvPicPr>
          <p:nvPr userDrawn="1"/>
        </p:nvPicPr>
        <p:blipFill>
          <a:blip r:embed="rId3"/>
          <a:stretch>
            <a:fillRect/>
          </a:stretch>
        </p:blipFill>
        <p:spPr>
          <a:xfrm>
            <a:off x="9875319" y="6216650"/>
            <a:ext cx="2095072" cy="514245"/>
          </a:xfrm>
          <a:prstGeom prst="rect">
            <a:avLst/>
          </a:prstGeom>
        </p:spPr>
      </p:pic>
      <p:pic>
        <p:nvPicPr>
          <p:cNvPr id="4" name="Picture 3" descr="A red and black rectangle&#10;&#10;AI-generated content may be incorrect.">
            <a:extLst>
              <a:ext uri="{FF2B5EF4-FFF2-40B4-BE49-F238E27FC236}">
                <a16:creationId xmlns:a16="http://schemas.microsoft.com/office/drawing/2014/main" id="{50879646-B3BC-74B8-497B-E7D1CF1D9B84}"/>
              </a:ext>
            </a:extLst>
          </p:cNvPr>
          <p:cNvPicPr>
            <a:picLocks noChangeAspect="1"/>
          </p:cNvPicPr>
          <p:nvPr userDrawn="1"/>
        </p:nvPicPr>
        <p:blipFill>
          <a:blip r:embed="rId4"/>
          <a:stretch>
            <a:fillRect/>
          </a:stretch>
        </p:blipFill>
        <p:spPr>
          <a:xfrm>
            <a:off x="10058400" y="0"/>
            <a:ext cx="2133600" cy="1282700"/>
          </a:xfrm>
          <a:prstGeom prst="rect">
            <a:avLst/>
          </a:prstGeom>
        </p:spPr>
      </p:pic>
      <p:pic>
        <p:nvPicPr>
          <p:cNvPr id="5" name="Picture 4">
            <a:extLst>
              <a:ext uri="{FF2B5EF4-FFF2-40B4-BE49-F238E27FC236}">
                <a16:creationId xmlns:a16="http://schemas.microsoft.com/office/drawing/2014/main" id="{2054BA0D-92CA-CF10-B381-AA4A2FF80237}"/>
              </a:ext>
            </a:extLst>
          </p:cNvPr>
          <p:cNvPicPr>
            <a:picLocks noChangeAspect="1"/>
          </p:cNvPicPr>
          <p:nvPr userDrawn="1"/>
        </p:nvPicPr>
        <p:blipFill>
          <a:blip r:embed="rId5"/>
          <a:stretch>
            <a:fillRect/>
          </a:stretch>
        </p:blipFill>
        <p:spPr>
          <a:xfrm>
            <a:off x="-10274" y="-24088"/>
            <a:ext cx="7327900" cy="635000"/>
          </a:xfrm>
          <a:prstGeom prst="rect">
            <a:avLst/>
          </a:prstGeom>
        </p:spPr>
      </p:pic>
    </p:spTree>
    <p:extLst>
      <p:ext uri="{BB962C8B-B14F-4D97-AF65-F5344CB8AC3E}">
        <p14:creationId xmlns:p14="http://schemas.microsoft.com/office/powerpoint/2010/main" val="4258637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in Gray Slide - 2 line head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B9FF67D-1D34-4A53-2AFB-BE439E99898E}"/>
              </a:ext>
            </a:extLst>
          </p:cNvPr>
          <p:cNvSpPr/>
          <p:nvPr userDrawn="1"/>
        </p:nvSpPr>
        <p:spPr>
          <a:xfrm>
            <a:off x="1" y="0"/>
            <a:ext cx="7327900" cy="62166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ed rectangular object with a white border&#10;&#10;AI-generated content may be incorrect.">
            <a:extLst>
              <a:ext uri="{FF2B5EF4-FFF2-40B4-BE49-F238E27FC236}">
                <a16:creationId xmlns:a16="http://schemas.microsoft.com/office/drawing/2014/main" id="{815BC365-2DAC-4550-FFF0-5F603F2D2553}"/>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327900" cy="952500"/>
          </a:xfrm>
          <a:prstGeom prst="rect">
            <a:avLst/>
          </a:prstGeom>
        </p:spPr>
      </p:pic>
      <p:sp>
        <p:nvSpPr>
          <p:cNvPr id="8" name="Date Placeholder 3">
            <a:extLst>
              <a:ext uri="{FF2B5EF4-FFF2-40B4-BE49-F238E27FC236}">
                <a16:creationId xmlns:a16="http://schemas.microsoft.com/office/drawing/2014/main" id="{877B84DA-1BBB-6E2E-9DAC-516B459CC36B}"/>
              </a:ext>
            </a:extLst>
          </p:cNvPr>
          <p:cNvSpPr>
            <a:spLocks noGrp="1"/>
          </p:cNvSpPr>
          <p:nvPr>
            <p:ph type="dt" sz="half" idx="2"/>
          </p:nvPr>
        </p:nvSpPr>
        <p:spPr>
          <a:xfrm>
            <a:off x="7327900" y="6356350"/>
            <a:ext cx="1734526" cy="374545"/>
          </a:xfrm>
          <a:prstGeom prst="rect">
            <a:avLst/>
          </a:prstGeom>
        </p:spPr>
        <p:txBody>
          <a:bodyPr vert="horz" lIns="91440" tIns="45720" rIns="91440" bIns="45720" rtlCol="0" anchor="ctr"/>
          <a:lstStyle>
            <a:lvl1pPr algn="r">
              <a:defRPr sz="1000" b="0" i="0">
                <a:solidFill>
                  <a:schemeClr val="tx1">
                    <a:tint val="82000"/>
                  </a:schemeClr>
                </a:solidFill>
                <a:latin typeface="Myriad Pro" panose="020B0503030403020204" pitchFamily="34" charset="0"/>
              </a:defRPr>
            </a:lvl1pPr>
          </a:lstStyle>
          <a:p>
            <a:endParaRPr lang="en-US"/>
          </a:p>
        </p:txBody>
      </p:sp>
      <p:sp>
        <p:nvSpPr>
          <p:cNvPr id="9" name="Footer Placeholder 4">
            <a:extLst>
              <a:ext uri="{FF2B5EF4-FFF2-40B4-BE49-F238E27FC236}">
                <a16:creationId xmlns:a16="http://schemas.microsoft.com/office/drawing/2014/main" id="{998ECD4E-FEA8-088E-76A5-1ACDFACAADEA}"/>
              </a:ext>
            </a:extLst>
          </p:cNvPr>
          <p:cNvSpPr>
            <a:spLocks noGrp="1"/>
          </p:cNvSpPr>
          <p:nvPr>
            <p:ph type="ftr" sz="quarter" idx="3"/>
          </p:nvPr>
        </p:nvSpPr>
        <p:spPr>
          <a:xfrm>
            <a:off x="2226354" y="6356350"/>
            <a:ext cx="4114800" cy="365125"/>
          </a:xfrm>
          <a:prstGeom prst="rect">
            <a:avLst/>
          </a:prstGeom>
        </p:spPr>
        <p:txBody>
          <a:bodyPr vert="horz" lIns="91440" tIns="45720" rIns="91440" bIns="45720" rtlCol="0" anchor="ctr"/>
          <a:lstStyle>
            <a:lvl1pPr algn="l">
              <a:defRPr sz="1000" b="0" i="0">
                <a:solidFill>
                  <a:srgbClr val="C00000"/>
                </a:solidFill>
                <a:latin typeface="Myriad Pro" panose="020B0503030403020204" pitchFamily="34" charset="0"/>
              </a:defRPr>
            </a:lvl1pPr>
          </a:lstStyle>
          <a:p>
            <a:r>
              <a:rPr lang="en-US"/>
              <a:t>Canadian Ski Patrol/Patrouille Canadienne de Ski ©</a:t>
            </a:r>
          </a:p>
        </p:txBody>
      </p:sp>
      <p:sp>
        <p:nvSpPr>
          <p:cNvPr id="10" name="Slide Number Placeholder 5">
            <a:extLst>
              <a:ext uri="{FF2B5EF4-FFF2-40B4-BE49-F238E27FC236}">
                <a16:creationId xmlns:a16="http://schemas.microsoft.com/office/drawing/2014/main" id="{6A1154E0-2030-73F0-1B79-3FD10B09CF6A}"/>
              </a:ext>
            </a:extLst>
          </p:cNvPr>
          <p:cNvSpPr>
            <a:spLocks noGrp="1"/>
          </p:cNvSpPr>
          <p:nvPr>
            <p:ph type="sldNum" sz="quarter" idx="4"/>
          </p:nvPr>
        </p:nvSpPr>
        <p:spPr>
          <a:xfrm>
            <a:off x="9077173" y="6356350"/>
            <a:ext cx="481360" cy="365125"/>
          </a:xfrm>
          <a:prstGeom prst="rect">
            <a:avLst/>
          </a:prstGeom>
        </p:spPr>
        <p:txBody>
          <a:bodyPr vert="horz" lIns="91440" tIns="45720" rIns="91440" bIns="45720" rtlCol="0" anchor="ctr"/>
          <a:lstStyle>
            <a:lvl1pPr algn="l">
              <a:defRPr sz="1000" b="0" i="0">
                <a:solidFill>
                  <a:schemeClr val="tx1">
                    <a:tint val="82000"/>
                  </a:schemeClr>
                </a:solidFill>
                <a:latin typeface="Myriad Pro" panose="020B0503030403020204" pitchFamily="34" charset="0"/>
              </a:defRPr>
            </a:lvl1pPr>
          </a:lstStyle>
          <a:p>
            <a:fld id="{C890786C-D129-054B-B4F7-79857F341ACF}" type="slidenum">
              <a:rPr lang="en-US" smtClean="0"/>
              <a:pPr/>
              <a:t>‹#›</a:t>
            </a:fld>
            <a:endParaRPr lang="en-US"/>
          </a:p>
        </p:txBody>
      </p:sp>
      <p:pic>
        <p:nvPicPr>
          <p:cNvPr id="11" name="Picture 10" descr="A red triangle on a black background&#10;&#10;AI-generated content may be incorrect.">
            <a:extLst>
              <a:ext uri="{FF2B5EF4-FFF2-40B4-BE49-F238E27FC236}">
                <a16:creationId xmlns:a16="http://schemas.microsoft.com/office/drawing/2014/main" id="{43BFF976-C579-520E-79BC-1EDE57760793}"/>
              </a:ext>
            </a:extLst>
          </p:cNvPr>
          <p:cNvPicPr>
            <a:picLocks noGrp="1" noRot="1" noChangeAspect="1" noMove="1" noResize="1" noEditPoints="1" noAdjustHandles="1" noChangeArrowheads="1" noChangeShapeType="1" noCrop="1"/>
          </p:cNvPicPr>
          <p:nvPr/>
        </p:nvPicPr>
        <p:blipFill>
          <a:blip r:embed="rId3"/>
          <a:stretch>
            <a:fillRect/>
          </a:stretch>
        </p:blipFill>
        <p:spPr>
          <a:xfrm>
            <a:off x="-10274" y="5575300"/>
            <a:ext cx="2146300" cy="1282700"/>
          </a:xfrm>
          <a:prstGeom prst="rect">
            <a:avLst/>
          </a:prstGeom>
        </p:spPr>
      </p:pic>
      <p:pic>
        <p:nvPicPr>
          <p:cNvPr id="12" name="Picture 11" descr="A black and red sign&#10;&#10;AI-generated content may be incorrect.">
            <a:extLst>
              <a:ext uri="{FF2B5EF4-FFF2-40B4-BE49-F238E27FC236}">
                <a16:creationId xmlns:a16="http://schemas.microsoft.com/office/drawing/2014/main" id="{CC6D0DA1-D064-E01D-C07D-6D4179DA2616}"/>
              </a:ext>
            </a:extLst>
          </p:cNvPr>
          <p:cNvPicPr>
            <a:picLocks noChangeAspect="1"/>
          </p:cNvPicPr>
          <p:nvPr/>
        </p:nvPicPr>
        <p:blipFill>
          <a:blip r:embed="rId4"/>
          <a:stretch>
            <a:fillRect/>
          </a:stretch>
        </p:blipFill>
        <p:spPr>
          <a:xfrm>
            <a:off x="9875319" y="6216650"/>
            <a:ext cx="2095072" cy="514245"/>
          </a:xfrm>
          <a:prstGeom prst="rect">
            <a:avLst/>
          </a:prstGeom>
        </p:spPr>
      </p:pic>
      <p:pic>
        <p:nvPicPr>
          <p:cNvPr id="13" name="Picture 12" descr="A red and black rectangle&#10;&#10;AI-generated content may be incorrect.">
            <a:extLst>
              <a:ext uri="{FF2B5EF4-FFF2-40B4-BE49-F238E27FC236}">
                <a16:creationId xmlns:a16="http://schemas.microsoft.com/office/drawing/2014/main" id="{647D5F3A-4669-9758-B18D-A1A5FEE12703}"/>
              </a:ext>
            </a:extLst>
          </p:cNvPr>
          <p:cNvPicPr>
            <a:picLocks noGrp="1" noRot="1" noChangeAspect="1" noMove="1" noResize="1" noEditPoints="1" noAdjustHandles="1" noChangeArrowheads="1" noChangeShapeType="1" noCrop="1"/>
          </p:cNvPicPr>
          <p:nvPr/>
        </p:nvPicPr>
        <p:blipFill>
          <a:blip r:embed="rId5"/>
          <a:stretch>
            <a:fillRect/>
          </a:stretch>
        </p:blipFill>
        <p:spPr>
          <a:xfrm>
            <a:off x="10058400" y="0"/>
            <a:ext cx="2133600" cy="1282700"/>
          </a:xfrm>
          <a:prstGeom prst="rect">
            <a:avLst/>
          </a:prstGeom>
        </p:spPr>
      </p:pic>
      <p:sp>
        <p:nvSpPr>
          <p:cNvPr id="15" name="Title Placeholder 1">
            <a:extLst>
              <a:ext uri="{FF2B5EF4-FFF2-40B4-BE49-F238E27FC236}">
                <a16:creationId xmlns:a16="http://schemas.microsoft.com/office/drawing/2014/main" id="{CC7E4343-2AC6-30B2-316B-3556AD2B635E}"/>
              </a:ext>
            </a:extLst>
          </p:cNvPr>
          <p:cNvSpPr>
            <a:spLocks noGrp="1"/>
          </p:cNvSpPr>
          <p:nvPr>
            <p:ph type="title" hasCustomPrompt="1"/>
          </p:nvPr>
        </p:nvSpPr>
        <p:spPr>
          <a:xfrm>
            <a:off x="407255" y="136525"/>
            <a:ext cx="6920645" cy="81597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br>
              <a:rPr lang="en-US"/>
            </a:br>
            <a:r>
              <a:rPr lang="en-US"/>
              <a:t>Click to edit Master title style</a:t>
            </a:r>
          </a:p>
        </p:txBody>
      </p:sp>
      <p:sp>
        <p:nvSpPr>
          <p:cNvPr id="18" name="Text Placeholder 17">
            <a:extLst>
              <a:ext uri="{FF2B5EF4-FFF2-40B4-BE49-F238E27FC236}">
                <a16:creationId xmlns:a16="http://schemas.microsoft.com/office/drawing/2014/main" id="{462C6851-8B9B-9779-12CB-5201A57D170B}"/>
              </a:ext>
            </a:extLst>
          </p:cNvPr>
          <p:cNvSpPr>
            <a:spLocks noGrp="1"/>
          </p:cNvSpPr>
          <p:nvPr>
            <p:ph type="body" sz="quarter" idx="10"/>
          </p:nvPr>
        </p:nvSpPr>
        <p:spPr>
          <a:xfrm>
            <a:off x="7547701" y="1368424"/>
            <a:ext cx="3928533" cy="4292600"/>
          </a:xfrm>
        </p:spPr>
        <p:txBody>
          <a:bodyPr>
            <a:normAutofit/>
          </a:bodyPr>
          <a:lstStyle>
            <a:lvl1pPr>
              <a:defRPr sz="18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red rectangular object with a white border&#10;&#10;AI-generated content may be incorrect.">
            <a:extLst>
              <a:ext uri="{FF2B5EF4-FFF2-40B4-BE49-F238E27FC236}">
                <a16:creationId xmlns:a16="http://schemas.microsoft.com/office/drawing/2014/main" id="{3047E240-5266-67CC-62FF-5AB9BE59BD5F}"/>
              </a:ext>
            </a:extLst>
          </p:cNvPr>
          <p:cNvPicPr/>
          <p:nvPr userDrawn="1"/>
        </p:nvPicPr>
        <p:blipFill>
          <a:blip r:embed="rId2"/>
          <a:stretch>
            <a:fillRect/>
          </a:stretch>
        </p:blipFill>
        <p:spPr>
          <a:xfrm>
            <a:off x="0" y="0"/>
            <a:ext cx="7327900" cy="952500"/>
          </a:xfrm>
          <a:prstGeom prst="rect">
            <a:avLst/>
          </a:prstGeom>
        </p:spPr>
      </p:pic>
      <p:pic>
        <p:nvPicPr>
          <p:cNvPr id="4" name="Picture 3" descr="A red triangle on a black background&#10;&#10;AI-generated content may be incorrect.">
            <a:extLst>
              <a:ext uri="{FF2B5EF4-FFF2-40B4-BE49-F238E27FC236}">
                <a16:creationId xmlns:a16="http://schemas.microsoft.com/office/drawing/2014/main" id="{F8068370-C7F1-25E5-D0FC-3E355E1C60E8}"/>
              </a:ext>
            </a:extLst>
          </p:cNvPr>
          <p:cNvPicPr/>
          <p:nvPr userDrawn="1"/>
        </p:nvPicPr>
        <p:blipFill>
          <a:blip r:embed="rId3"/>
          <a:stretch>
            <a:fillRect/>
          </a:stretch>
        </p:blipFill>
        <p:spPr>
          <a:xfrm>
            <a:off x="-10274" y="5575300"/>
            <a:ext cx="2146300" cy="1282700"/>
          </a:xfrm>
          <a:prstGeom prst="rect">
            <a:avLst/>
          </a:prstGeom>
        </p:spPr>
      </p:pic>
      <p:pic>
        <p:nvPicPr>
          <p:cNvPr id="5" name="Picture 4" descr="A black and red sign&#10;&#10;AI-generated content may be incorrect.">
            <a:extLst>
              <a:ext uri="{FF2B5EF4-FFF2-40B4-BE49-F238E27FC236}">
                <a16:creationId xmlns:a16="http://schemas.microsoft.com/office/drawing/2014/main" id="{115A5EBC-81B8-A4EB-E5B8-B67A92B888DE}"/>
              </a:ext>
            </a:extLst>
          </p:cNvPr>
          <p:cNvPicPr>
            <a:picLocks noChangeAspect="1"/>
          </p:cNvPicPr>
          <p:nvPr userDrawn="1"/>
        </p:nvPicPr>
        <p:blipFill>
          <a:blip r:embed="rId4"/>
          <a:stretch>
            <a:fillRect/>
          </a:stretch>
        </p:blipFill>
        <p:spPr>
          <a:xfrm>
            <a:off x="9875319" y="6216650"/>
            <a:ext cx="2095072" cy="514245"/>
          </a:xfrm>
          <a:prstGeom prst="rect">
            <a:avLst/>
          </a:prstGeom>
        </p:spPr>
      </p:pic>
      <p:pic>
        <p:nvPicPr>
          <p:cNvPr id="6" name="Picture 5" descr="A red and black rectangle&#10;&#10;AI-generated content may be incorrect.">
            <a:extLst>
              <a:ext uri="{FF2B5EF4-FFF2-40B4-BE49-F238E27FC236}">
                <a16:creationId xmlns:a16="http://schemas.microsoft.com/office/drawing/2014/main" id="{668F3956-48B2-D4CC-CD99-914366FDAF1F}"/>
              </a:ext>
            </a:extLst>
          </p:cNvPr>
          <p:cNvPicPr/>
          <p:nvPr userDrawn="1"/>
        </p:nvPicPr>
        <p:blipFill>
          <a:blip r:embed="rId5"/>
          <a:stretch>
            <a:fillRect/>
          </a:stretch>
        </p:blipFill>
        <p:spPr>
          <a:xfrm>
            <a:off x="10058400" y="0"/>
            <a:ext cx="2133600" cy="1282700"/>
          </a:xfrm>
          <a:prstGeom prst="rect">
            <a:avLst/>
          </a:prstGeom>
        </p:spPr>
      </p:pic>
    </p:spTree>
    <p:extLst>
      <p:ext uri="{BB962C8B-B14F-4D97-AF65-F5344CB8AC3E}">
        <p14:creationId xmlns:p14="http://schemas.microsoft.com/office/powerpoint/2010/main" val="75331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 line heading - With Image(s)">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77B84DA-1BBB-6E2E-9DAC-516B459CC36B}"/>
              </a:ext>
            </a:extLst>
          </p:cNvPr>
          <p:cNvSpPr>
            <a:spLocks noGrp="1"/>
          </p:cNvSpPr>
          <p:nvPr>
            <p:ph type="dt" sz="half" idx="2"/>
          </p:nvPr>
        </p:nvSpPr>
        <p:spPr>
          <a:xfrm>
            <a:off x="6967354" y="6356350"/>
            <a:ext cx="2095072" cy="374545"/>
          </a:xfrm>
          <a:prstGeom prst="rect">
            <a:avLst/>
          </a:prstGeom>
        </p:spPr>
        <p:txBody>
          <a:bodyPr vert="horz" lIns="91440" tIns="45720" rIns="91440" bIns="45720" rtlCol="0" anchor="ctr"/>
          <a:lstStyle>
            <a:lvl1pPr algn="r">
              <a:defRPr sz="1000" b="0" i="0">
                <a:solidFill>
                  <a:schemeClr val="tx1">
                    <a:tint val="82000"/>
                  </a:schemeClr>
                </a:solidFill>
                <a:latin typeface="Myriad Pro" panose="020B0503030403020204" pitchFamily="34" charset="0"/>
              </a:defRPr>
            </a:lvl1pPr>
          </a:lstStyle>
          <a:p>
            <a:endParaRPr lang="en-US"/>
          </a:p>
        </p:txBody>
      </p:sp>
      <p:sp>
        <p:nvSpPr>
          <p:cNvPr id="9" name="Footer Placeholder 4">
            <a:extLst>
              <a:ext uri="{FF2B5EF4-FFF2-40B4-BE49-F238E27FC236}">
                <a16:creationId xmlns:a16="http://schemas.microsoft.com/office/drawing/2014/main" id="{998ECD4E-FEA8-088E-76A5-1ACDFACAADEA}"/>
              </a:ext>
            </a:extLst>
          </p:cNvPr>
          <p:cNvSpPr>
            <a:spLocks noGrp="1"/>
          </p:cNvSpPr>
          <p:nvPr>
            <p:ph type="ftr" sz="quarter" idx="3"/>
          </p:nvPr>
        </p:nvSpPr>
        <p:spPr>
          <a:xfrm>
            <a:off x="2226354" y="6356350"/>
            <a:ext cx="4114800" cy="365125"/>
          </a:xfrm>
          <a:prstGeom prst="rect">
            <a:avLst/>
          </a:prstGeom>
        </p:spPr>
        <p:txBody>
          <a:bodyPr vert="horz" lIns="91440" tIns="45720" rIns="91440" bIns="45720" rtlCol="0" anchor="ctr"/>
          <a:lstStyle>
            <a:lvl1pPr algn="l">
              <a:defRPr sz="1000" b="0" i="0">
                <a:solidFill>
                  <a:srgbClr val="C00000"/>
                </a:solidFill>
                <a:latin typeface="Myriad Pro" panose="020B0503030403020204" pitchFamily="34" charset="0"/>
              </a:defRPr>
            </a:lvl1pPr>
          </a:lstStyle>
          <a:p>
            <a:r>
              <a:rPr lang="en-US"/>
              <a:t>Canadian Ski Patrol/Patrouille Canadienne de Ski ©</a:t>
            </a:r>
          </a:p>
        </p:txBody>
      </p:sp>
      <p:sp>
        <p:nvSpPr>
          <p:cNvPr id="10" name="Slide Number Placeholder 5">
            <a:extLst>
              <a:ext uri="{FF2B5EF4-FFF2-40B4-BE49-F238E27FC236}">
                <a16:creationId xmlns:a16="http://schemas.microsoft.com/office/drawing/2014/main" id="{6A1154E0-2030-73F0-1B79-3FD10B09CF6A}"/>
              </a:ext>
            </a:extLst>
          </p:cNvPr>
          <p:cNvSpPr>
            <a:spLocks noGrp="1"/>
          </p:cNvSpPr>
          <p:nvPr>
            <p:ph type="sldNum" sz="quarter" idx="4"/>
          </p:nvPr>
        </p:nvSpPr>
        <p:spPr>
          <a:xfrm>
            <a:off x="9077173" y="6356350"/>
            <a:ext cx="481360" cy="365125"/>
          </a:xfrm>
          <a:prstGeom prst="rect">
            <a:avLst/>
          </a:prstGeom>
        </p:spPr>
        <p:txBody>
          <a:bodyPr vert="horz" lIns="91440" tIns="45720" rIns="91440" bIns="45720" rtlCol="0" anchor="ctr"/>
          <a:lstStyle>
            <a:lvl1pPr algn="l">
              <a:defRPr sz="1000" b="0" i="0">
                <a:solidFill>
                  <a:schemeClr val="tx1">
                    <a:tint val="82000"/>
                  </a:schemeClr>
                </a:solidFill>
                <a:latin typeface="Myriad Pro" panose="020B0503030403020204" pitchFamily="34" charset="0"/>
              </a:defRPr>
            </a:lvl1pPr>
          </a:lstStyle>
          <a:p>
            <a:fld id="{C890786C-D129-054B-B4F7-79857F341ACF}" type="slidenum">
              <a:rPr lang="en-US" smtClean="0"/>
              <a:pPr/>
              <a:t>‹#›</a:t>
            </a:fld>
            <a:endParaRPr lang="en-US"/>
          </a:p>
        </p:txBody>
      </p:sp>
      <p:pic>
        <p:nvPicPr>
          <p:cNvPr id="11" name="Picture 10" descr="A red triangle on a black background&#10;&#10;AI-generated content may be incorrect.">
            <a:extLst>
              <a:ext uri="{FF2B5EF4-FFF2-40B4-BE49-F238E27FC236}">
                <a16:creationId xmlns:a16="http://schemas.microsoft.com/office/drawing/2014/main" id="{43BFF976-C579-520E-79BC-1EDE57760793}"/>
              </a:ext>
            </a:extLst>
          </p:cNvPr>
          <p:cNvPicPr>
            <a:picLocks noChangeAspect="1"/>
          </p:cNvPicPr>
          <p:nvPr userDrawn="1"/>
        </p:nvPicPr>
        <p:blipFill>
          <a:blip r:embed="rId2"/>
          <a:stretch>
            <a:fillRect/>
          </a:stretch>
        </p:blipFill>
        <p:spPr>
          <a:xfrm>
            <a:off x="-10274" y="5575300"/>
            <a:ext cx="2146300" cy="1282700"/>
          </a:xfrm>
          <a:prstGeom prst="rect">
            <a:avLst/>
          </a:prstGeom>
        </p:spPr>
      </p:pic>
      <p:pic>
        <p:nvPicPr>
          <p:cNvPr id="12" name="Picture 11" descr="A black and red sign&#10;&#10;AI-generated content may be incorrect.">
            <a:extLst>
              <a:ext uri="{FF2B5EF4-FFF2-40B4-BE49-F238E27FC236}">
                <a16:creationId xmlns:a16="http://schemas.microsoft.com/office/drawing/2014/main" id="{CC6D0DA1-D064-E01D-C07D-6D4179DA2616}"/>
              </a:ext>
            </a:extLst>
          </p:cNvPr>
          <p:cNvPicPr>
            <a:picLocks noChangeAspect="1"/>
          </p:cNvPicPr>
          <p:nvPr userDrawn="1"/>
        </p:nvPicPr>
        <p:blipFill>
          <a:blip r:embed="rId3"/>
          <a:stretch>
            <a:fillRect/>
          </a:stretch>
        </p:blipFill>
        <p:spPr>
          <a:xfrm>
            <a:off x="9875319" y="6216650"/>
            <a:ext cx="2095072" cy="514245"/>
          </a:xfrm>
          <a:prstGeom prst="rect">
            <a:avLst/>
          </a:prstGeom>
        </p:spPr>
      </p:pic>
      <p:pic>
        <p:nvPicPr>
          <p:cNvPr id="13" name="Picture 12" descr="A red and black rectangle&#10;&#10;AI-generated content may be incorrect.">
            <a:extLst>
              <a:ext uri="{FF2B5EF4-FFF2-40B4-BE49-F238E27FC236}">
                <a16:creationId xmlns:a16="http://schemas.microsoft.com/office/drawing/2014/main" id="{647D5F3A-4669-9758-B18D-A1A5FEE12703}"/>
              </a:ext>
            </a:extLst>
          </p:cNvPr>
          <p:cNvPicPr>
            <a:picLocks noChangeAspect="1"/>
          </p:cNvPicPr>
          <p:nvPr userDrawn="1"/>
        </p:nvPicPr>
        <p:blipFill>
          <a:blip r:embed="rId4"/>
          <a:stretch>
            <a:fillRect/>
          </a:stretch>
        </p:blipFill>
        <p:spPr>
          <a:xfrm>
            <a:off x="10058400" y="0"/>
            <a:ext cx="2133600" cy="1282700"/>
          </a:xfrm>
          <a:prstGeom prst="rect">
            <a:avLst/>
          </a:prstGeom>
        </p:spPr>
      </p:pic>
      <p:pic>
        <p:nvPicPr>
          <p:cNvPr id="14" name="Picture 13">
            <a:extLst>
              <a:ext uri="{FF2B5EF4-FFF2-40B4-BE49-F238E27FC236}">
                <a16:creationId xmlns:a16="http://schemas.microsoft.com/office/drawing/2014/main" id="{4943FE2C-2576-223F-3B7C-301F9A3FA02B}"/>
              </a:ext>
            </a:extLst>
          </p:cNvPr>
          <p:cNvPicPr>
            <a:picLocks noChangeAspect="1"/>
          </p:cNvPicPr>
          <p:nvPr userDrawn="1"/>
        </p:nvPicPr>
        <p:blipFill>
          <a:blip r:embed="rId5"/>
          <a:stretch>
            <a:fillRect/>
          </a:stretch>
        </p:blipFill>
        <p:spPr>
          <a:xfrm>
            <a:off x="-10274" y="-24088"/>
            <a:ext cx="7327900" cy="635000"/>
          </a:xfrm>
          <a:prstGeom prst="rect">
            <a:avLst/>
          </a:prstGeom>
          <a:solidFill>
            <a:schemeClr val="bg1">
              <a:lumMod val="85000"/>
            </a:schemeClr>
          </a:solidFill>
        </p:spPr>
      </p:pic>
      <p:sp>
        <p:nvSpPr>
          <p:cNvPr id="15" name="Title Placeholder 1">
            <a:extLst>
              <a:ext uri="{FF2B5EF4-FFF2-40B4-BE49-F238E27FC236}">
                <a16:creationId xmlns:a16="http://schemas.microsoft.com/office/drawing/2014/main" id="{CC7E4343-2AC6-30B2-316B-3556AD2B635E}"/>
              </a:ext>
            </a:extLst>
          </p:cNvPr>
          <p:cNvSpPr>
            <a:spLocks noGrp="1"/>
          </p:cNvSpPr>
          <p:nvPr>
            <p:ph type="title"/>
          </p:nvPr>
        </p:nvSpPr>
        <p:spPr>
          <a:xfrm>
            <a:off x="407255" y="-1"/>
            <a:ext cx="6630543" cy="610733"/>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60F38615-1860-40BC-7B71-AEDA2D3AD508}"/>
              </a:ext>
            </a:extLst>
          </p:cNvPr>
          <p:cNvSpPr/>
          <p:nvPr userDrawn="1"/>
        </p:nvSpPr>
        <p:spPr>
          <a:xfrm>
            <a:off x="6556443" y="1638943"/>
            <a:ext cx="5097293" cy="345835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5" name="Picture Placeholder 4">
            <a:extLst>
              <a:ext uri="{FF2B5EF4-FFF2-40B4-BE49-F238E27FC236}">
                <a16:creationId xmlns:a16="http://schemas.microsoft.com/office/drawing/2014/main" id="{C2207180-02A8-62EC-6457-6772681B7652}"/>
              </a:ext>
            </a:extLst>
          </p:cNvPr>
          <p:cNvSpPr>
            <a:spLocks noGrp="1"/>
          </p:cNvSpPr>
          <p:nvPr>
            <p:ph type="pic" sz="quarter" idx="10"/>
          </p:nvPr>
        </p:nvSpPr>
        <p:spPr>
          <a:xfrm>
            <a:off x="6809363" y="1779589"/>
            <a:ext cx="4630366" cy="3191245"/>
          </a:xfrm>
          <a:prstGeom prst="rect">
            <a:avLst/>
          </a:prstGeom>
        </p:spPr>
        <p:txBody>
          <a:bodyPr/>
          <a:lstStyle/>
          <a:p>
            <a:endParaRPr lang="en-US"/>
          </a:p>
        </p:txBody>
      </p:sp>
      <p:sp>
        <p:nvSpPr>
          <p:cNvPr id="16" name="Text Placeholder 15">
            <a:extLst>
              <a:ext uri="{FF2B5EF4-FFF2-40B4-BE49-F238E27FC236}">
                <a16:creationId xmlns:a16="http://schemas.microsoft.com/office/drawing/2014/main" id="{15DB858B-6AC2-30A9-F69F-AD26BFD46564}"/>
              </a:ext>
            </a:extLst>
          </p:cNvPr>
          <p:cNvSpPr>
            <a:spLocks noGrp="1"/>
          </p:cNvSpPr>
          <p:nvPr>
            <p:ph type="body" sz="quarter" idx="11"/>
          </p:nvPr>
        </p:nvSpPr>
        <p:spPr>
          <a:xfrm>
            <a:off x="627063" y="1282700"/>
            <a:ext cx="5713412" cy="429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638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line heading - With Image(s)">
    <p:spTree>
      <p:nvGrpSpPr>
        <p:cNvPr id="1" name=""/>
        <p:cNvGrpSpPr/>
        <p:nvPr/>
      </p:nvGrpSpPr>
      <p:grpSpPr>
        <a:xfrm>
          <a:off x="0" y="0"/>
          <a:ext cx="0" cy="0"/>
          <a:chOff x="0" y="0"/>
          <a:chExt cx="0" cy="0"/>
        </a:xfrm>
      </p:grpSpPr>
      <p:pic>
        <p:nvPicPr>
          <p:cNvPr id="3" name="Picture 2" descr="A red rectangular object with a white border&#10;&#10;AI-generated content may be incorrect.">
            <a:extLst>
              <a:ext uri="{FF2B5EF4-FFF2-40B4-BE49-F238E27FC236}">
                <a16:creationId xmlns:a16="http://schemas.microsoft.com/office/drawing/2014/main" id="{815BC365-2DAC-4550-FFF0-5F603F2D2553}"/>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7327900" cy="952500"/>
          </a:xfrm>
          <a:prstGeom prst="rect">
            <a:avLst/>
          </a:prstGeom>
        </p:spPr>
      </p:pic>
      <p:sp>
        <p:nvSpPr>
          <p:cNvPr id="8" name="Date Placeholder 3">
            <a:extLst>
              <a:ext uri="{FF2B5EF4-FFF2-40B4-BE49-F238E27FC236}">
                <a16:creationId xmlns:a16="http://schemas.microsoft.com/office/drawing/2014/main" id="{877B84DA-1BBB-6E2E-9DAC-516B459CC36B}"/>
              </a:ext>
            </a:extLst>
          </p:cNvPr>
          <p:cNvSpPr>
            <a:spLocks noGrp="1"/>
          </p:cNvSpPr>
          <p:nvPr>
            <p:ph type="dt" sz="half" idx="2"/>
          </p:nvPr>
        </p:nvSpPr>
        <p:spPr>
          <a:xfrm>
            <a:off x="7233008" y="6356350"/>
            <a:ext cx="1809590" cy="374545"/>
          </a:xfrm>
          <a:prstGeom prst="rect">
            <a:avLst/>
          </a:prstGeom>
        </p:spPr>
        <p:txBody>
          <a:bodyPr vert="horz" lIns="91440" tIns="45720" rIns="91440" bIns="45720" rtlCol="0" anchor="ctr"/>
          <a:lstStyle>
            <a:lvl1pPr algn="r">
              <a:defRPr sz="1000" b="0" i="0">
                <a:solidFill>
                  <a:schemeClr val="tx1">
                    <a:tint val="82000"/>
                  </a:schemeClr>
                </a:solidFill>
                <a:latin typeface="Myriad Pro" panose="020B0503030403020204" pitchFamily="34" charset="0"/>
              </a:defRPr>
            </a:lvl1pPr>
          </a:lstStyle>
          <a:p>
            <a:endParaRPr lang="en-US"/>
          </a:p>
        </p:txBody>
      </p:sp>
      <p:sp>
        <p:nvSpPr>
          <p:cNvPr id="9" name="Footer Placeholder 4">
            <a:extLst>
              <a:ext uri="{FF2B5EF4-FFF2-40B4-BE49-F238E27FC236}">
                <a16:creationId xmlns:a16="http://schemas.microsoft.com/office/drawing/2014/main" id="{998ECD4E-FEA8-088E-76A5-1ACDFACAADEA}"/>
              </a:ext>
            </a:extLst>
          </p:cNvPr>
          <p:cNvSpPr>
            <a:spLocks noGrp="1"/>
          </p:cNvSpPr>
          <p:nvPr>
            <p:ph type="ftr" sz="quarter" idx="3"/>
          </p:nvPr>
        </p:nvSpPr>
        <p:spPr>
          <a:xfrm>
            <a:off x="2226354" y="6356350"/>
            <a:ext cx="4114800" cy="365125"/>
          </a:xfrm>
          <a:prstGeom prst="rect">
            <a:avLst/>
          </a:prstGeom>
        </p:spPr>
        <p:txBody>
          <a:bodyPr vert="horz" lIns="91440" tIns="45720" rIns="91440" bIns="45720" rtlCol="0" anchor="ctr"/>
          <a:lstStyle>
            <a:lvl1pPr algn="l">
              <a:defRPr sz="1000" b="0" i="0">
                <a:solidFill>
                  <a:srgbClr val="C00000"/>
                </a:solidFill>
                <a:latin typeface="Myriad Pro" panose="020B0503030403020204" pitchFamily="34" charset="0"/>
              </a:defRPr>
            </a:lvl1pPr>
          </a:lstStyle>
          <a:p>
            <a:r>
              <a:rPr lang="en-US"/>
              <a:t>Canadian Ski Patrol/Patrouille Canadienne de Ski ©</a:t>
            </a:r>
          </a:p>
        </p:txBody>
      </p:sp>
      <p:sp>
        <p:nvSpPr>
          <p:cNvPr id="10" name="Slide Number Placeholder 5">
            <a:extLst>
              <a:ext uri="{FF2B5EF4-FFF2-40B4-BE49-F238E27FC236}">
                <a16:creationId xmlns:a16="http://schemas.microsoft.com/office/drawing/2014/main" id="{6A1154E0-2030-73F0-1B79-3FD10B09CF6A}"/>
              </a:ext>
            </a:extLst>
          </p:cNvPr>
          <p:cNvSpPr>
            <a:spLocks noGrp="1"/>
          </p:cNvSpPr>
          <p:nvPr>
            <p:ph type="sldNum" sz="quarter" idx="4"/>
          </p:nvPr>
        </p:nvSpPr>
        <p:spPr>
          <a:xfrm>
            <a:off x="9077173" y="6356350"/>
            <a:ext cx="481360" cy="365125"/>
          </a:xfrm>
          <a:prstGeom prst="rect">
            <a:avLst/>
          </a:prstGeom>
        </p:spPr>
        <p:txBody>
          <a:bodyPr vert="horz" lIns="91440" tIns="45720" rIns="91440" bIns="45720" rtlCol="0" anchor="ctr"/>
          <a:lstStyle>
            <a:lvl1pPr algn="r">
              <a:defRPr sz="1000" b="0" i="0">
                <a:solidFill>
                  <a:schemeClr val="tx1">
                    <a:tint val="82000"/>
                  </a:schemeClr>
                </a:solidFill>
                <a:latin typeface="Myriad Pro" panose="020B0503030403020204" pitchFamily="34" charset="0"/>
              </a:defRPr>
            </a:lvl1pPr>
          </a:lstStyle>
          <a:p>
            <a:fld id="{C890786C-D129-054B-B4F7-79857F341ACF}" type="slidenum">
              <a:rPr lang="en-US" smtClean="0"/>
              <a:pPr/>
              <a:t>‹#›</a:t>
            </a:fld>
            <a:endParaRPr lang="en-US"/>
          </a:p>
        </p:txBody>
      </p:sp>
      <p:pic>
        <p:nvPicPr>
          <p:cNvPr id="11" name="Picture 10" descr="A red triangle on a black background&#10;&#10;AI-generated content may be incorrect.">
            <a:extLst>
              <a:ext uri="{FF2B5EF4-FFF2-40B4-BE49-F238E27FC236}">
                <a16:creationId xmlns:a16="http://schemas.microsoft.com/office/drawing/2014/main" id="{43BFF976-C579-520E-79BC-1EDE57760793}"/>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0274" y="5575300"/>
            <a:ext cx="2146300" cy="1282700"/>
          </a:xfrm>
          <a:prstGeom prst="rect">
            <a:avLst/>
          </a:prstGeom>
        </p:spPr>
      </p:pic>
      <p:pic>
        <p:nvPicPr>
          <p:cNvPr id="12" name="Picture 11" descr="A black and red sign&#10;&#10;AI-generated content may be incorrect.">
            <a:extLst>
              <a:ext uri="{FF2B5EF4-FFF2-40B4-BE49-F238E27FC236}">
                <a16:creationId xmlns:a16="http://schemas.microsoft.com/office/drawing/2014/main" id="{CC6D0DA1-D064-E01D-C07D-6D4179DA2616}"/>
              </a:ext>
            </a:extLst>
          </p:cNvPr>
          <p:cNvPicPr>
            <a:picLocks noChangeAspect="1"/>
          </p:cNvPicPr>
          <p:nvPr userDrawn="1"/>
        </p:nvPicPr>
        <p:blipFill>
          <a:blip r:embed="rId4"/>
          <a:stretch>
            <a:fillRect/>
          </a:stretch>
        </p:blipFill>
        <p:spPr>
          <a:xfrm>
            <a:off x="9875319" y="6216650"/>
            <a:ext cx="2095072" cy="514245"/>
          </a:xfrm>
          <a:prstGeom prst="rect">
            <a:avLst/>
          </a:prstGeom>
        </p:spPr>
      </p:pic>
      <p:pic>
        <p:nvPicPr>
          <p:cNvPr id="13" name="Picture 12" descr="A red and black rectangle&#10;&#10;AI-generated content may be incorrect.">
            <a:extLst>
              <a:ext uri="{FF2B5EF4-FFF2-40B4-BE49-F238E27FC236}">
                <a16:creationId xmlns:a16="http://schemas.microsoft.com/office/drawing/2014/main" id="{647D5F3A-4669-9758-B18D-A1A5FEE12703}"/>
              </a:ext>
            </a:extLst>
          </p:cNvPr>
          <p:cNvPicPr>
            <a:picLocks noGrp="1" noRot="1" noChangeAspect="1" noMove="1" noResize="1" noEditPoints="1" noAdjustHandles="1" noChangeArrowheads="1" noChangeShapeType="1" noCrop="1"/>
          </p:cNvPicPr>
          <p:nvPr userDrawn="1"/>
        </p:nvPicPr>
        <p:blipFill>
          <a:blip r:embed="rId5"/>
          <a:stretch>
            <a:fillRect/>
          </a:stretch>
        </p:blipFill>
        <p:spPr>
          <a:xfrm>
            <a:off x="10058400" y="0"/>
            <a:ext cx="2133600" cy="1282700"/>
          </a:xfrm>
          <a:prstGeom prst="rect">
            <a:avLst/>
          </a:prstGeom>
        </p:spPr>
      </p:pic>
      <p:sp>
        <p:nvSpPr>
          <p:cNvPr id="15" name="Title Placeholder 1">
            <a:extLst>
              <a:ext uri="{FF2B5EF4-FFF2-40B4-BE49-F238E27FC236}">
                <a16:creationId xmlns:a16="http://schemas.microsoft.com/office/drawing/2014/main" id="{CC7E4343-2AC6-30B2-316B-3556AD2B635E}"/>
              </a:ext>
            </a:extLst>
          </p:cNvPr>
          <p:cNvSpPr>
            <a:spLocks noGrp="1"/>
          </p:cNvSpPr>
          <p:nvPr>
            <p:ph type="title" hasCustomPrompt="1"/>
          </p:nvPr>
        </p:nvSpPr>
        <p:spPr>
          <a:xfrm>
            <a:off x="407255" y="136525"/>
            <a:ext cx="6920645" cy="81597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br>
              <a:rPr lang="en-US"/>
            </a:br>
            <a:r>
              <a:rPr lang="en-US"/>
              <a:t>Click to edit Master title style</a:t>
            </a:r>
          </a:p>
        </p:txBody>
      </p:sp>
      <p:sp>
        <p:nvSpPr>
          <p:cNvPr id="2" name="Text Placeholder 2">
            <a:extLst>
              <a:ext uri="{FF2B5EF4-FFF2-40B4-BE49-F238E27FC236}">
                <a16:creationId xmlns:a16="http://schemas.microsoft.com/office/drawing/2014/main" id="{A382DFBB-B403-A3A7-D502-D5F47B60BB00}"/>
              </a:ext>
            </a:extLst>
          </p:cNvPr>
          <p:cNvSpPr>
            <a:spLocks noGrp="1"/>
          </p:cNvSpPr>
          <p:nvPr>
            <p:ph idx="1"/>
          </p:nvPr>
        </p:nvSpPr>
        <p:spPr>
          <a:xfrm>
            <a:off x="838200" y="1089023"/>
            <a:ext cx="4978940" cy="4911084"/>
          </a:xfrm>
          <a:prstGeom prst="rect">
            <a:avLst/>
          </a:prstGeom>
        </p:spPr>
        <p:txBody>
          <a:bodyPr vert="horz" lIns="91440" tIns="45720" rIns="91440" bIns="45720" rtlCol="0">
            <a:normAutofit/>
          </a:bodyPr>
          <a:lstStyle>
            <a:lvl1pPr marL="342900" indent="-342900">
              <a:buClr>
                <a:srgbClr val="C00000"/>
              </a:buClr>
              <a:buFont typeface="Arial" panose="020B0604020202020204" pitchFamily="34" charset="0"/>
              <a:buChar char="•"/>
              <a:defRPr sz="2400" b="0" i="0">
                <a:latin typeface="Myriad Pro" panose="020B0503030403020204" pitchFamily="34" charset="0"/>
              </a:defRPr>
            </a:lvl1pPr>
            <a:lvl2pPr marL="742950" indent="-285750">
              <a:buClr>
                <a:srgbClr val="C00000"/>
              </a:buClr>
              <a:buFont typeface="Wingdings" pitchFamily="2" charset="2"/>
              <a:buChar char="Ø"/>
              <a:defRPr b="0" i="0">
                <a:latin typeface="Myriad Pro" panose="020B0503030403020204" pitchFamily="34" charset="0"/>
              </a:defRPr>
            </a:lvl2pPr>
            <a:lvl3pPr marL="1200150" indent="-285750">
              <a:buClr>
                <a:srgbClr val="C00000"/>
              </a:buClr>
              <a:buFont typeface="Wingdings" pitchFamily="2" charset="2"/>
              <a:buChar char="ü"/>
              <a:defRPr b="0" i="0">
                <a:latin typeface="Myriad Pro" panose="020B0503030403020204" pitchFamily="34" charset="0"/>
              </a:defRPr>
            </a:lvl3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66C8E6D0-9071-0DCF-D349-0803D4630398}"/>
              </a:ext>
            </a:extLst>
          </p:cNvPr>
          <p:cNvSpPr/>
          <p:nvPr userDrawn="1"/>
        </p:nvSpPr>
        <p:spPr>
          <a:xfrm>
            <a:off x="6556443" y="1556426"/>
            <a:ext cx="5097293" cy="436771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4">
            <a:extLst>
              <a:ext uri="{FF2B5EF4-FFF2-40B4-BE49-F238E27FC236}">
                <a16:creationId xmlns:a16="http://schemas.microsoft.com/office/drawing/2014/main" id="{8196E092-CD86-F198-CFF4-BB9FA8A0D912}"/>
              </a:ext>
            </a:extLst>
          </p:cNvPr>
          <p:cNvSpPr>
            <a:spLocks noGrp="1"/>
          </p:cNvSpPr>
          <p:nvPr>
            <p:ph type="pic" sz="quarter" idx="10"/>
          </p:nvPr>
        </p:nvSpPr>
        <p:spPr>
          <a:xfrm>
            <a:off x="6809363" y="1779589"/>
            <a:ext cx="4630366" cy="3940276"/>
          </a:xfrm>
          <a:prstGeom prst="rect">
            <a:avLst/>
          </a:prstGeom>
        </p:spPr>
        <p:txBody>
          <a:bodyPr/>
          <a:lstStyle/>
          <a:p>
            <a:endParaRPr lang="en-US"/>
          </a:p>
        </p:txBody>
      </p:sp>
    </p:spTree>
    <p:extLst>
      <p:ext uri="{BB962C8B-B14F-4D97-AF65-F5344CB8AC3E}">
        <p14:creationId xmlns:p14="http://schemas.microsoft.com/office/powerpoint/2010/main" val="2557119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 line heading - With Image(s)">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77B84DA-1BBB-6E2E-9DAC-516B459CC36B}"/>
              </a:ext>
            </a:extLst>
          </p:cNvPr>
          <p:cNvSpPr>
            <a:spLocks noGrp="1"/>
          </p:cNvSpPr>
          <p:nvPr>
            <p:ph type="dt" sz="half" idx="2"/>
          </p:nvPr>
        </p:nvSpPr>
        <p:spPr>
          <a:xfrm>
            <a:off x="6916126" y="6356350"/>
            <a:ext cx="2146299" cy="374545"/>
          </a:xfrm>
          <a:prstGeom prst="rect">
            <a:avLst/>
          </a:prstGeom>
        </p:spPr>
        <p:txBody>
          <a:bodyPr vert="horz" lIns="91440" tIns="45720" rIns="91440" bIns="45720" rtlCol="0" anchor="ctr"/>
          <a:lstStyle>
            <a:lvl1pPr algn="r">
              <a:defRPr sz="1000" b="0" i="0">
                <a:solidFill>
                  <a:schemeClr val="tx1">
                    <a:tint val="82000"/>
                  </a:schemeClr>
                </a:solidFill>
                <a:latin typeface="Myriad Pro" panose="020B0503030403020204" pitchFamily="34" charset="0"/>
              </a:defRPr>
            </a:lvl1pPr>
          </a:lstStyle>
          <a:p>
            <a:endParaRPr lang="en-US"/>
          </a:p>
        </p:txBody>
      </p:sp>
      <p:sp>
        <p:nvSpPr>
          <p:cNvPr id="9" name="Footer Placeholder 4">
            <a:extLst>
              <a:ext uri="{FF2B5EF4-FFF2-40B4-BE49-F238E27FC236}">
                <a16:creationId xmlns:a16="http://schemas.microsoft.com/office/drawing/2014/main" id="{998ECD4E-FEA8-088E-76A5-1ACDFACAADEA}"/>
              </a:ext>
            </a:extLst>
          </p:cNvPr>
          <p:cNvSpPr>
            <a:spLocks noGrp="1"/>
          </p:cNvSpPr>
          <p:nvPr>
            <p:ph type="ftr" sz="quarter" idx="3"/>
          </p:nvPr>
        </p:nvSpPr>
        <p:spPr>
          <a:xfrm>
            <a:off x="2226354" y="6356350"/>
            <a:ext cx="4114800" cy="365125"/>
          </a:xfrm>
          <a:prstGeom prst="rect">
            <a:avLst/>
          </a:prstGeom>
        </p:spPr>
        <p:txBody>
          <a:bodyPr vert="horz" lIns="91440" tIns="45720" rIns="91440" bIns="45720" rtlCol="0" anchor="ctr"/>
          <a:lstStyle>
            <a:lvl1pPr algn="l">
              <a:defRPr sz="1000" b="0" i="0">
                <a:solidFill>
                  <a:srgbClr val="C00000"/>
                </a:solidFill>
                <a:latin typeface="Myriad Pro" panose="020B0503030403020204" pitchFamily="34" charset="0"/>
              </a:defRPr>
            </a:lvl1pPr>
          </a:lstStyle>
          <a:p>
            <a:r>
              <a:rPr lang="en-US"/>
              <a:t>Canadian Ski Patrol/Patrouille Canadienne de Ski ©</a:t>
            </a:r>
          </a:p>
        </p:txBody>
      </p:sp>
      <p:sp>
        <p:nvSpPr>
          <p:cNvPr id="10" name="Slide Number Placeholder 5">
            <a:extLst>
              <a:ext uri="{FF2B5EF4-FFF2-40B4-BE49-F238E27FC236}">
                <a16:creationId xmlns:a16="http://schemas.microsoft.com/office/drawing/2014/main" id="{6A1154E0-2030-73F0-1B79-3FD10B09CF6A}"/>
              </a:ext>
            </a:extLst>
          </p:cNvPr>
          <p:cNvSpPr>
            <a:spLocks noGrp="1"/>
          </p:cNvSpPr>
          <p:nvPr>
            <p:ph type="sldNum" sz="quarter" idx="4"/>
          </p:nvPr>
        </p:nvSpPr>
        <p:spPr>
          <a:xfrm>
            <a:off x="9077173" y="6356350"/>
            <a:ext cx="481360" cy="365125"/>
          </a:xfrm>
          <a:prstGeom prst="rect">
            <a:avLst/>
          </a:prstGeom>
        </p:spPr>
        <p:txBody>
          <a:bodyPr vert="horz" lIns="91440" tIns="45720" rIns="91440" bIns="45720" rtlCol="0" anchor="ctr"/>
          <a:lstStyle>
            <a:lvl1pPr algn="l">
              <a:defRPr sz="1000" b="0" i="0">
                <a:solidFill>
                  <a:schemeClr val="tx1">
                    <a:tint val="82000"/>
                  </a:schemeClr>
                </a:solidFill>
                <a:latin typeface="Myriad Pro" panose="020B0503030403020204" pitchFamily="34" charset="0"/>
              </a:defRPr>
            </a:lvl1pPr>
          </a:lstStyle>
          <a:p>
            <a:fld id="{C890786C-D129-054B-B4F7-79857F341ACF}" type="slidenum">
              <a:rPr lang="en-US" smtClean="0"/>
              <a:pPr/>
              <a:t>‹#›</a:t>
            </a:fld>
            <a:endParaRPr lang="en-US"/>
          </a:p>
        </p:txBody>
      </p:sp>
      <p:pic>
        <p:nvPicPr>
          <p:cNvPr id="11" name="Picture 10" descr="A red triangle on a black background&#10;&#10;AI-generated content may be incorrect.">
            <a:extLst>
              <a:ext uri="{FF2B5EF4-FFF2-40B4-BE49-F238E27FC236}">
                <a16:creationId xmlns:a16="http://schemas.microsoft.com/office/drawing/2014/main" id="{43BFF976-C579-520E-79BC-1EDE57760793}"/>
              </a:ext>
            </a:extLst>
          </p:cNvPr>
          <p:cNvPicPr>
            <a:picLocks noChangeAspect="1"/>
          </p:cNvPicPr>
          <p:nvPr/>
        </p:nvPicPr>
        <p:blipFill>
          <a:blip r:embed="rId2"/>
          <a:stretch>
            <a:fillRect/>
          </a:stretch>
        </p:blipFill>
        <p:spPr>
          <a:xfrm>
            <a:off x="-10274" y="5575300"/>
            <a:ext cx="2146300" cy="1282700"/>
          </a:xfrm>
          <a:prstGeom prst="rect">
            <a:avLst/>
          </a:prstGeom>
        </p:spPr>
      </p:pic>
      <p:pic>
        <p:nvPicPr>
          <p:cNvPr id="12" name="Picture 11" descr="A black and red sign&#10;&#10;AI-generated content may be incorrect.">
            <a:extLst>
              <a:ext uri="{FF2B5EF4-FFF2-40B4-BE49-F238E27FC236}">
                <a16:creationId xmlns:a16="http://schemas.microsoft.com/office/drawing/2014/main" id="{CC6D0DA1-D064-E01D-C07D-6D4179DA2616}"/>
              </a:ext>
            </a:extLst>
          </p:cNvPr>
          <p:cNvPicPr>
            <a:picLocks noChangeAspect="1"/>
          </p:cNvPicPr>
          <p:nvPr/>
        </p:nvPicPr>
        <p:blipFill>
          <a:blip r:embed="rId3"/>
          <a:stretch>
            <a:fillRect/>
          </a:stretch>
        </p:blipFill>
        <p:spPr>
          <a:xfrm>
            <a:off x="9875319" y="6216650"/>
            <a:ext cx="2095072" cy="514245"/>
          </a:xfrm>
          <a:prstGeom prst="rect">
            <a:avLst/>
          </a:prstGeom>
        </p:spPr>
      </p:pic>
      <p:pic>
        <p:nvPicPr>
          <p:cNvPr id="13" name="Picture 12" descr="A red and black rectangle&#10;&#10;AI-generated content may be incorrect.">
            <a:extLst>
              <a:ext uri="{FF2B5EF4-FFF2-40B4-BE49-F238E27FC236}">
                <a16:creationId xmlns:a16="http://schemas.microsoft.com/office/drawing/2014/main" id="{647D5F3A-4669-9758-B18D-A1A5FEE12703}"/>
              </a:ext>
            </a:extLst>
          </p:cNvPr>
          <p:cNvPicPr>
            <a:picLocks noChangeAspect="1"/>
          </p:cNvPicPr>
          <p:nvPr/>
        </p:nvPicPr>
        <p:blipFill>
          <a:blip r:embed="rId4"/>
          <a:stretch>
            <a:fillRect/>
          </a:stretch>
        </p:blipFill>
        <p:spPr>
          <a:xfrm>
            <a:off x="10058400" y="0"/>
            <a:ext cx="2133600" cy="1282700"/>
          </a:xfrm>
          <a:prstGeom prst="rect">
            <a:avLst/>
          </a:prstGeom>
        </p:spPr>
      </p:pic>
      <p:pic>
        <p:nvPicPr>
          <p:cNvPr id="14" name="Picture 13">
            <a:extLst>
              <a:ext uri="{FF2B5EF4-FFF2-40B4-BE49-F238E27FC236}">
                <a16:creationId xmlns:a16="http://schemas.microsoft.com/office/drawing/2014/main" id="{4943FE2C-2576-223F-3B7C-301F9A3FA02B}"/>
              </a:ext>
            </a:extLst>
          </p:cNvPr>
          <p:cNvPicPr>
            <a:picLocks noChangeAspect="1"/>
          </p:cNvPicPr>
          <p:nvPr/>
        </p:nvPicPr>
        <p:blipFill>
          <a:blip r:embed="rId5"/>
          <a:stretch>
            <a:fillRect/>
          </a:stretch>
        </p:blipFill>
        <p:spPr>
          <a:xfrm>
            <a:off x="-10274" y="-24088"/>
            <a:ext cx="7327900" cy="635000"/>
          </a:xfrm>
          <a:prstGeom prst="rect">
            <a:avLst/>
          </a:prstGeom>
          <a:solidFill>
            <a:schemeClr val="bg1">
              <a:lumMod val="85000"/>
            </a:schemeClr>
          </a:solidFill>
        </p:spPr>
      </p:pic>
      <p:sp>
        <p:nvSpPr>
          <p:cNvPr id="15" name="Title Placeholder 1">
            <a:extLst>
              <a:ext uri="{FF2B5EF4-FFF2-40B4-BE49-F238E27FC236}">
                <a16:creationId xmlns:a16="http://schemas.microsoft.com/office/drawing/2014/main" id="{CC7E4343-2AC6-30B2-316B-3556AD2B635E}"/>
              </a:ext>
            </a:extLst>
          </p:cNvPr>
          <p:cNvSpPr>
            <a:spLocks noGrp="1"/>
          </p:cNvSpPr>
          <p:nvPr>
            <p:ph type="title"/>
          </p:nvPr>
        </p:nvSpPr>
        <p:spPr>
          <a:xfrm>
            <a:off x="407255" y="-1"/>
            <a:ext cx="6630543" cy="610733"/>
          </a:xfrm>
          <a:prstGeom prst="rect">
            <a:avLst/>
          </a:prstGeom>
        </p:spPr>
        <p:txBody>
          <a:bodyPr vert="horz" lIns="91440" tIns="45720" rIns="91440" bIns="45720" rtlCol="0" anchor="ctr">
            <a:normAutofit/>
          </a:bodyPr>
          <a:lstStyle>
            <a:lvl1pPr>
              <a:defRPr>
                <a:solidFill>
                  <a:schemeClr val="bg1"/>
                </a:solidFill>
              </a:defRPr>
            </a:lvl1pPr>
          </a:lstStyle>
          <a:p>
            <a:r>
              <a:rPr lang="en-US"/>
              <a:t>Click to edit Master title style</a:t>
            </a:r>
          </a:p>
        </p:txBody>
      </p:sp>
      <p:sp>
        <p:nvSpPr>
          <p:cNvPr id="3" name="Rectangle 2">
            <a:extLst>
              <a:ext uri="{FF2B5EF4-FFF2-40B4-BE49-F238E27FC236}">
                <a16:creationId xmlns:a16="http://schemas.microsoft.com/office/drawing/2014/main" id="{60F38615-1860-40BC-7B71-AEDA2D3AD508}"/>
              </a:ext>
            </a:extLst>
          </p:cNvPr>
          <p:cNvSpPr/>
          <p:nvPr/>
        </p:nvSpPr>
        <p:spPr>
          <a:xfrm>
            <a:off x="6556443" y="1638943"/>
            <a:ext cx="5097293" cy="345835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5" name="Picture Placeholder 4">
            <a:extLst>
              <a:ext uri="{FF2B5EF4-FFF2-40B4-BE49-F238E27FC236}">
                <a16:creationId xmlns:a16="http://schemas.microsoft.com/office/drawing/2014/main" id="{C2207180-02A8-62EC-6457-6772681B7652}"/>
              </a:ext>
            </a:extLst>
          </p:cNvPr>
          <p:cNvSpPr>
            <a:spLocks noGrp="1"/>
          </p:cNvSpPr>
          <p:nvPr>
            <p:ph type="pic" sz="quarter" idx="10"/>
          </p:nvPr>
        </p:nvSpPr>
        <p:spPr>
          <a:xfrm>
            <a:off x="6809363" y="1779589"/>
            <a:ext cx="4630366" cy="3191245"/>
          </a:xfrm>
          <a:prstGeom prst="rect">
            <a:avLst/>
          </a:prstGeom>
        </p:spPr>
        <p:txBody>
          <a:bodyPr/>
          <a:lstStyle/>
          <a:p>
            <a:r>
              <a:rPr lang="en-US"/>
              <a:t>Click icon to add picture</a:t>
            </a:r>
          </a:p>
        </p:txBody>
      </p:sp>
      <p:sp>
        <p:nvSpPr>
          <p:cNvPr id="16" name="Text Placeholder 15">
            <a:extLst>
              <a:ext uri="{FF2B5EF4-FFF2-40B4-BE49-F238E27FC236}">
                <a16:creationId xmlns:a16="http://schemas.microsoft.com/office/drawing/2014/main" id="{15DB858B-6AC2-30A9-F69F-AD26BFD46564}"/>
              </a:ext>
            </a:extLst>
          </p:cNvPr>
          <p:cNvSpPr>
            <a:spLocks noGrp="1"/>
          </p:cNvSpPr>
          <p:nvPr>
            <p:ph type="body" sz="quarter" idx="11"/>
          </p:nvPr>
        </p:nvSpPr>
        <p:spPr>
          <a:xfrm>
            <a:off x="627063" y="1282700"/>
            <a:ext cx="5713412" cy="429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red triangle on a black background&#10;&#10;AI-generated content may be incorrect.">
            <a:extLst>
              <a:ext uri="{FF2B5EF4-FFF2-40B4-BE49-F238E27FC236}">
                <a16:creationId xmlns:a16="http://schemas.microsoft.com/office/drawing/2014/main" id="{89C5C2E9-3BA8-6AA8-6A2E-651174418E55}"/>
              </a:ext>
            </a:extLst>
          </p:cNvPr>
          <p:cNvPicPr>
            <a:picLocks noChangeAspect="1"/>
          </p:cNvPicPr>
          <p:nvPr userDrawn="1"/>
        </p:nvPicPr>
        <p:blipFill>
          <a:blip r:embed="rId2"/>
          <a:stretch>
            <a:fillRect/>
          </a:stretch>
        </p:blipFill>
        <p:spPr>
          <a:xfrm>
            <a:off x="-10274" y="5575300"/>
            <a:ext cx="2146300" cy="1282700"/>
          </a:xfrm>
          <a:prstGeom prst="rect">
            <a:avLst/>
          </a:prstGeom>
        </p:spPr>
      </p:pic>
      <p:pic>
        <p:nvPicPr>
          <p:cNvPr id="4" name="Picture 3" descr="A black and red sign&#10;&#10;AI-generated content may be incorrect.">
            <a:extLst>
              <a:ext uri="{FF2B5EF4-FFF2-40B4-BE49-F238E27FC236}">
                <a16:creationId xmlns:a16="http://schemas.microsoft.com/office/drawing/2014/main" id="{151AB3D7-8288-8AE9-5289-2D751342A69F}"/>
              </a:ext>
            </a:extLst>
          </p:cNvPr>
          <p:cNvPicPr>
            <a:picLocks noChangeAspect="1"/>
          </p:cNvPicPr>
          <p:nvPr userDrawn="1"/>
        </p:nvPicPr>
        <p:blipFill>
          <a:blip r:embed="rId3"/>
          <a:stretch>
            <a:fillRect/>
          </a:stretch>
        </p:blipFill>
        <p:spPr>
          <a:xfrm>
            <a:off x="9875319" y="6216650"/>
            <a:ext cx="2095072" cy="514245"/>
          </a:xfrm>
          <a:prstGeom prst="rect">
            <a:avLst/>
          </a:prstGeom>
        </p:spPr>
      </p:pic>
      <p:pic>
        <p:nvPicPr>
          <p:cNvPr id="6" name="Picture 5" descr="A red and black rectangle&#10;&#10;AI-generated content may be incorrect.">
            <a:extLst>
              <a:ext uri="{FF2B5EF4-FFF2-40B4-BE49-F238E27FC236}">
                <a16:creationId xmlns:a16="http://schemas.microsoft.com/office/drawing/2014/main" id="{E2B30A66-5BE7-7285-D304-FBE726913123}"/>
              </a:ext>
            </a:extLst>
          </p:cNvPr>
          <p:cNvPicPr>
            <a:picLocks noChangeAspect="1"/>
          </p:cNvPicPr>
          <p:nvPr userDrawn="1"/>
        </p:nvPicPr>
        <p:blipFill>
          <a:blip r:embed="rId4"/>
          <a:stretch>
            <a:fillRect/>
          </a:stretch>
        </p:blipFill>
        <p:spPr>
          <a:xfrm>
            <a:off x="10058400" y="0"/>
            <a:ext cx="2133600" cy="1282700"/>
          </a:xfrm>
          <a:prstGeom prst="rect">
            <a:avLst/>
          </a:prstGeom>
        </p:spPr>
      </p:pic>
      <p:pic>
        <p:nvPicPr>
          <p:cNvPr id="7" name="Picture 6">
            <a:extLst>
              <a:ext uri="{FF2B5EF4-FFF2-40B4-BE49-F238E27FC236}">
                <a16:creationId xmlns:a16="http://schemas.microsoft.com/office/drawing/2014/main" id="{93B28267-EB51-302E-8930-49DEAF32587F}"/>
              </a:ext>
            </a:extLst>
          </p:cNvPr>
          <p:cNvPicPr>
            <a:picLocks noChangeAspect="1"/>
          </p:cNvPicPr>
          <p:nvPr userDrawn="1"/>
        </p:nvPicPr>
        <p:blipFill>
          <a:blip r:embed="rId5"/>
          <a:stretch>
            <a:fillRect/>
          </a:stretch>
        </p:blipFill>
        <p:spPr>
          <a:xfrm>
            <a:off x="-10274" y="-24088"/>
            <a:ext cx="7327900" cy="635000"/>
          </a:xfrm>
          <a:prstGeom prst="rect">
            <a:avLst/>
          </a:prstGeom>
          <a:solidFill>
            <a:schemeClr val="bg1">
              <a:lumMod val="85000"/>
            </a:schemeClr>
          </a:solidFill>
        </p:spPr>
      </p:pic>
      <p:sp>
        <p:nvSpPr>
          <p:cNvPr id="17" name="Rectangle 16">
            <a:extLst>
              <a:ext uri="{FF2B5EF4-FFF2-40B4-BE49-F238E27FC236}">
                <a16:creationId xmlns:a16="http://schemas.microsoft.com/office/drawing/2014/main" id="{A59EC764-AF05-0D06-58E0-BBBA5FF9A2A8}"/>
              </a:ext>
            </a:extLst>
          </p:cNvPr>
          <p:cNvSpPr/>
          <p:nvPr userDrawn="1"/>
        </p:nvSpPr>
        <p:spPr>
          <a:xfrm>
            <a:off x="6556443" y="1638943"/>
            <a:ext cx="5097293" cy="3458351"/>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366885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line heading - With Image(s)">
    <p:spTree>
      <p:nvGrpSpPr>
        <p:cNvPr id="1" name=""/>
        <p:cNvGrpSpPr/>
        <p:nvPr/>
      </p:nvGrpSpPr>
      <p:grpSpPr>
        <a:xfrm>
          <a:off x="0" y="0"/>
          <a:ext cx="0" cy="0"/>
          <a:chOff x="0" y="0"/>
          <a:chExt cx="0" cy="0"/>
        </a:xfrm>
      </p:grpSpPr>
      <p:pic>
        <p:nvPicPr>
          <p:cNvPr id="3" name="Picture 2" descr="A red rectangular object with a white border&#10;&#10;AI-generated content may be incorrect.">
            <a:extLst>
              <a:ext uri="{FF2B5EF4-FFF2-40B4-BE49-F238E27FC236}">
                <a16:creationId xmlns:a16="http://schemas.microsoft.com/office/drawing/2014/main" id="{815BC365-2DAC-4550-FFF0-5F603F2D2553}"/>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327900" cy="952500"/>
          </a:xfrm>
          <a:prstGeom prst="rect">
            <a:avLst/>
          </a:prstGeom>
        </p:spPr>
      </p:pic>
      <p:sp>
        <p:nvSpPr>
          <p:cNvPr id="8" name="Date Placeholder 3">
            <a:extLst>
              <a:ext uri="{FF2B5EF4-FFF2-40B4-BE49-F238E27FC236}">
                <a16:creationId xmlns:a16="http://schemas.microsoft.com/office/drawing/2014/main" id="{877B84DA-1BBB-6E2E-9DAC-516B459CC36B}"/>
              </a:ext>
            </a:extLst>
          </p:cNvPr>
          <p:cNvSpPr>
            <a:spLocks noGrp="1"/>
          </p:cNvSpPr>
          <p:nvPr>
            <p:ph type="dt" sz="half" idx="2"/>
          </p:nvPr>
        </p:nvSpPr>
        <p:spPr>
          <a:xfrm>
            <a:off x="7099444" y="6356350"/>
            <a:ext cx="1943154" cy="374545"/>
          </a:xfrm>
          <a:prstGeom prst="rect">
            <a:avLst/>
          </a:prstGeom>
        </p:spPr>
        <p:txBody>
          <a:bodyPr vert="horz" lIns="91440" tIns="45720" rIns="91440" bIns="45720" rtlCol="0" anchor="ctr"/>
          <a:lstStyle>
            <a:lvl1pPr algn="r">
              <a:defRPr sz="1000" b="0" i="0">
                <a:solidFill>
                  <a:schemeClr val="tx1">
                    <a:tint val="82000"/>
                  </a:schemeClr>
                </a:solidFill>
                <a:latin typeface="Myriad Pro" panose="020B0503030403020204" pitchFamily="34" charset="0"/>
              </a:defRPr>
            </a:lvl1pPr>
          </a:lstStyle>
          <a:p>
            <a:endParaRPr lang="en-US"/>
          </a:p>
        </p:txBody>
      </p:sp>
      <p:sp>
        <p:nvSpPr>
          <p:cNvPr id="9" name="Footer Placeholder 4">
            <a:extLst>
              <a:ext uri="{FF2B5EF4-FFF2-40B4-BE49-F238E27FC236}">
                <a16:creationId xmlns:a16="http://schemas.microsoft.com/office/drawing/2014/main" id="{998ECD4E-FEA8-088E-76A5-1ACDFACAADEA}"/>
              </a:ext>
            </a:extLst>
          </p:cNvPr>
          <p:cNvSpPr>
            <a:spLocks noGrp="1"/>
          </p:cNvSpPr>
          <p:nvPr>
            <p:ph type="ftr" sz="quarter" idx="3"/>
          </p:nvPr>
        </p:nvSpPr>
        <p:spPr>
          <a:xfrm>
            <a:off x="2226354" y="6356350"/>
            <a:ext cx="4114800" cy="365125"/>
          </a:xfrm>
          <a:prstGeom prst="rect">
            <a:avLst/>
          </a:prstGeom>
        </p:spPr>
        <p:txBody>
          <a:bodyPr vert="horz" lIns="91440" tIns="45720" rIns="91440" bIns="45720" rtlCol="0" anchor="ctr"/>
          <a:lstStyle>
            <a:lvl1pPr algn="l">
              <a:defRPr sz="1000" b="0" i="0">
                <a:solidFill>
                  <a:srgbClr val="C00000"/>
                </a:solidFill>
                <a:latin typeface="Myriad Pro" panose="020B0503030403020204" pitchFamily="34" charset="0"/>
              </a:defRPr>
            </a:lvl1pPr>
          </a:lstStyle>
          <a:p>
            <a:r>
              <a:rPr lang="en-US"/>
              <a:t>Canadian Ski Patrol/Patrouille Canadienne de Ski ©</a:t>
            </a:r>
          </a:p>
        </p:txBody>
      </p:sp>
      <p:sp>
        <p:nvSpPr>
          <p:cNvPr id="10" name="Slide Number Placeholder 5">
            <a:extLst>
              <a:ext uri="{FF2B5EF4-FFF2-40B4-BE49-F238E27FC236}">
                <a16:creationId xmlns:a16="http://schemas.microsoft.com/office/drawing/2014/main" id="{6A1154E0-2030-73F0-1B79-3FD10B09CF6A}"/>
              </a:ext>
            </a:extLst>
          </p:cNvPr>
          <p:cNvSpPr>
            <a:spLocks noGrp="1"/>
          </p:cNvSpPr>
          <p:nvPr>
            <p:ph type="sldNum" sz="quarter" idx="4"/>
          </p:nvPr>
        </p:nvSpPr>
        <p:spPr>
          <a:xfrm>
            <a:off x="9077173" y="6356350"/>
            <a:ext cx="481360" cy="365125"/>
          </a:xfrm>
          <a:prstGeom prst="rect">
            <a:avLst/>
          </a:prstGeom>
        </p:spPr>
        <p:txBody>
          <a:bodyPr vert="horz" lIns="91440" tIns="45720" rIns="91440" bIns="45720" rtlCol="0" anchor="ctr"/>
          <a:lstStyle>
            <a:lvl1pPr algn="r">
              <a:defRPr sz="1000" b="0" i="0">
                <a:solidFill>
                  <a:schemeClr val="tx1">
                    <a:tint val="82000"/>
                  </a:schemeClr>
                </a:solidFill>
                <a:latin typeface="Myriad Pro" panose="020B0503030403020204" pitchFamily="34" charset="0"/>
              </a:defRPr>
            </a:lvl1pPr>
          </a:lstStyle>
          <a:p>
            <a:fld id="{C890786C-D129-054B-B4F7-79857F341ACF}" type="slidenum">
              <a:rPr lang="en-US" smtClean="0"/>
              <a:pPr/>
              <a:t>‹#›</a:t>
            </a:fld>
            <a:endParaRPr lang="en-US"/>
          </a:p>
        </p:txBody>
      </p:sp>
      <p:pic>
        <p:nvPicPr>
          <p:cNvPr id="11" name="Picture 10" descr="A red triangle on a black background&#10;&#10;AI-generated content may be incorrect.">
            <a:extLst>
              <a:ext uri="{FF2B5EF4-FFF2-40B4-BE49-F238E27FC236}">
                <a16:creationId xmlns:a16="http://schemas.microsoft.com/office/drawing/2014/main" id="{43BFF976-C579-520E-79BC-1EDE57760793}"/>
              </a:ext>
            </a:extLst>
          </p:cNvPr>
          <p:cNvPicPr>
            <a:picLocks noGrp="1" noRot="1" noChangeAspect="1" noMove="1" noResize="1" noEditPoints="1" noAdjustHandles="1" noChangeArrowheads="1" noChangeShapeType="1" noCrop="1"/>
          </p:cNvPicPr>
          <p:nvPr/>
        </p:nvPicPr>
        <p:blipFill>
          <a:blip r:embed="rId3"/>
          <a:stretch>
            <a:fillRect/>
          </a:stretch>
        </p:blipFill>
        <p:spPr>
          <a:xfrm>
            <a:off x="-10274" y="5575300"/>
            <a:ext cx="2146300" cy="1282700"/>
          </a:xfrm>
          <a:prstGeom prst="rect">
            <a:avLst/>
          </a:prstGeom>
        </p:spPr>
      </p:pic>
      <p:pic>
        <p:nvPicPr>
          <p:cNvPr id="12" name="Picture 11" descr="A black and red sign&#10;&#10;AI-generated content may be incorrect.">
            <a:extLst>
              <a:ext uri="{FF2B5EF4-FFF2-40B4-BE49-F238E27FC236}">
                <a16:creationId xmlns:a16="http://schemas.microsoft.com/office/drawing/2014/main" id="{CC6D0DA1-D064-E01D-C07D-6D4179DA2616}"/>
              </a:ext>
            </a:extLst>
          </p:cNvPr>
          <p:cNvPicPr>
            <a:picLocks noChangeAspect="1"/>
          </p:cNvPicPr>
          <p:nvPr/>
        </p:nvPicPr>
        <p:blipFill>
          <a:blip r:embed="rId4"/>
          <a:stretch>
            <a:fillRect/>
          </a:stretch>
        </p:blipFill>
        <p:spPr>
          <a:xfrm>
            <a:off x="9875319" y="6216650"/>
            <a:ext cx="2095072" cy="514245"/>
          </a:xfrm>
          <a:prstGeom prst="rect">
            <a:avLst/>
          </a:prstGeom>
        </p:spPr>
      </p:pic>
      <p:pic>
        <p:nvPicPr>
          <p:cNvPr id="13" name="Picture 12" descr="A red and black rectangle&#10;&#10;AI-generated content may be incorrect.">
            <a:extLst>
              <a:ext uri="{FF2B5EF4-FFF2-40B4-BE49-F238E27FC236}">
                <a16:creationId xmlns:a16="http://schemas.microsoft.com/office/drawing/2014/main" id="{647D5F3A-4669-9758-B18D-A1A5FEE12703}"/>
              </a:ext>
            </a:extLst>
          </p:cNvPr>
          <p:cNvPicPr>
            <a:picLocks noGrp="1" noRot="1" noChangeAspect="1" noMove="1" noResize="1" noEditPoints="1" noAdjustHandles="1" noChangeArrowheads="1" noChangeShapeType="1" noCrop="1"/>
          </p:cNvPicPr>
          <p:nvPr/>
        </p:nvPicPr>
        <p:blipFill>
          <a:blip r:embed="rId5"/>
          <a:stretch>
            <a:fillRect/>
          </a:stretch>
        </p:blipFill>
        <p:spPr>
          <a:xfrm>
            <a:off x="10058400" y="0"/>
            <a:ext cx="2133600" cy="1282700"/>
          </a:xfrm>
          <a:prstGeom prst="rect">
            <a:avLst/>
          </a:prstGeom>
        </p:spPr>
      </p:pic>
      <p:sp>
        <p:nvSpPr>
          <p:cNvPr id="15" name="Title Placeholder 1">
            <a:extLst>
              <a:ext uri="{FF2B5EF4-FFF2-40B4-BE49-F238E27FC236}">
                <a16:creationId xmlns:a16="http://schemas.microsoft.com/office/drawing/2014/main" id="{CC7E4343-2AC6-30B2-316B-3556AD2B635E}"/>
              </a:ext>
            </a:extLst>
          </p:cNvPr>
          <p:cNvSpPr>
            <a:spLocks noGrp="1"/>
          </p:cNvSpPr>
          <p:nvPr>
            <p:ph type="title" hasCustomPrompt="1"/>
          </p:nvPr>
        </p:nvSpPr>
        <p:spPr>
          <a:xfrm>
            <a:off x="407255" y="136525"/>
            <a:ext cx="6920645" cy="81597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br>
              <a:rPr lang="en-US"/>
            </a:br>
            <a:r>
              <a:rPr lang="en-US"/>
              <a:t>Click to edit Master title style</a:t>
            </a:r>
          </a:p>
        </p:txBody>
      </p:sp>
      <p:sp>
        <p:nvSpPr>
          <p:cNvPr id="2" name="Text Placeholder 2">
            <a:extLst>
              <a:ext uri="{FF2B5EF4-FFF2-40B4-BE49-F238E27FC236}">
                <a16:creationId xmlns:a16="http://schemas.microsoft.com/office/drawing/2014/main" id="{A382DFBB-B403-A3A7-D502-D5F47B60BB00}"/>
              </a:ext>
            </a:extLst>
          </p:cNvPr>
          <p:cNvSpPr>
            <a:spLocks noGrp="1"/>
          </p:cNvSpPr>
          <p:nvPr>
            <p:ph idx="1"/>
          </p:nvPr>
        </p:nvSpPr>
        <p:spPr>
          <a:xfrm>
            <a:off x="838200" y="1458929"/>
            <a:ext cx="4978940" cy="4541177"/>
          </a:xfrm>
          <a:prstGeom prst="rect">
            <a:avLst/>
          </a:prstGeom>
        </p:spPr>
        <p:txBody>
          <a:bodyPr vert="horz" lIns="91440" tIns="45720" rIns="91440" bIns="45720" rtlCol="0">
            <a:normAutofit/>
          </a:bodyPr>
          <a:lstStyle>
            <a:lvl1pPr marL="342900" indent="-342900">
              <a:buClr>
                <a:srgbClr val="C00000"/>
              </a:buClr>
              <a:buFont typeface="Arial" panose="020B0604020202020204" pitchFamily="34" charset="0"/>
              <a:buChar char="•"/>
              <a:defRPr sz="2000" b="0" i="0">
                <a:latin typeface="Myriad Pro" panose="020B0503030403020204" pitchFamily="34" charset="0"/>
              </a:defRPr>
            </a:lvl1pPr>
            <a:lvl2pPr marL="742950" indent="-285750">
              <a:buClr>
                <a:srgbClr val="C00000"/>
              </a:buClr>
              <a:buFont typeface="Wingdings" pitchFamily="2" charset="2"/>
              <a:buChar char="Ø"/>
              <a:defRPr sz="1800" b="0" i="0">
                <a:latin typeface="Myriad Pro" panose="020B0503030403020204" pitchFamily="34" charset="0"/>
              </a:defRPr>
            </a:lvl2pPr>
            <a:lvl3pPr marL="1200150" indent="-285750">
              <a:buClr>
                <a:srgbClr val="C00000"/>
              </a:buClr>
              <a:buFont typeface="Wingdings" pitchFamily="2" charset="2"/>
              <a:buChar char="ü"/>
              <a:defRPr sz="1600" b="0" i="0">
                <a:latin typeface="Myriad Pro" panose="020B0503030403020204" pitchFamily="34" charset="0"/>
              </a:defRPr>
            </a:lvl3pPr>
          </a:lstStyle>
          <a:p>
            <a:pPr lvl="0"/>
            <a:r>
              <a:rPr lang="en-US"/>
              <a:t>Click to edit Master text styles</a:t>
            </a:r>
          </a:p>
          <a:p>
            <a:pPr lvl="1"/>
            <a:r>
              <a:rPr lang="en-US"/>
              <a:t>Second level</a:t>
            </a:r>
          </a:p>
          <a:p>
            <a:pPr lvl="2"/>
            <a:r>
              <a:rPr lang="en-US"/>
              <a:t>Third level</a:t>
            </a:r>
          </a:p>
        </p:txBody>
      </p:sp>
      <p:sp>
        <p:nvSpPr>
          <p:cNvPr id="5" name="Rectangle 4">
            <a:extLst>
              <a:ext uri="{FF2B5EF4-FFF2-40B4-BE49-F238E27FC236}">
                <a16:creationId xmlns:a16="http://schemas.microsoft.com/office/drawing/2014/main" id="{66C8E6D0-9071-0DCF-D349-0803D4630398}"/>
              </a:ext>
            </a:extLst>
          </p:cNvPr>
          <p:cNvSpPr/>
          <p:nvPr/>
        </p:nvSpPr>
        <p:spPr>
          <a:xfrm>
            <a:off x="6556443" y="1556426"/>
            <a:ext cx="5097293" cy="436771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4">
            <a:extLst>
              <a:ext uri="{FF2B5EF4-FFF2-40B4-BE49-F238E27FC236}">
                <a16:creationId xmlns:a16="http://schemas.microsoft.com/office/drawing/2014/main" id="{8196E092-CD86-F198-CFF4-BB9FA8A0D912}"/>
              </a:ext>
            </a:extLst>
          </p:cNvPr>
          <p:cNvSpPr>
            <a:spLocks noGrp="1"/>
          </p:cNvSpPr>
          <p:nvPr>
            <p:ph type="pic" sz="quarter" idx="10"/>
          </p:nvPr>
        </p:nvSpPr>
        <p:spPr>
          <a:xfrm>
            <a:off x="6809363" y="1779589"/>
            <a:ext cx="4630366" cy="3940276"/>
          </a:xfrm>
          <a:prstGeom prst="rect">
            <a:avLst/>
          </a:prstGeom>
        </p:spPr>
        <p:txBody>
          <a:bodyPr/>
          <a:lstStyle/>
          <a:p>
            <a:r>
              <a:rPr lang="en-US"/>
              <a:t>Click icon to add picture</a:t>
            </a:r>
          </a:p>
        </p:txBody>
      </p:sp>
      <p:pic>
        <p:nvPicPr>
          <p:cNvPr id="4" name="Picture 3" descr="A red rectangular object with a white border&#10;&#10;AI-generated content may be incorrect.">
            <a:extLst>
              <a:ext uri="{FF2B5EF4-FFF2-40B4-BE49-F238E27FC236}">
                <a16:creationId xmlns:a16="http://schemas.microsoft.com/office/drawing/2014/main" id="{E38D2BE4-FD88-C7E5-5EDC-A797375703E6}"/>
              </a:ext>
            </a:extLst>
          </p:cNvPr>
          <p:cNvPicPr/>
          <p:nvPr userDrawn="1"/>
        </p:nvPicPr>
        <p:blipFill>
          <a:blip r:embed="rId2"/>
          <a:stretch>
            <a:fillRect/>
          </a:stretch>
        </p:blipFill>
        <p:spPr>
          <a:xfrm>
            <a:off x="0" y="0"/>
            <a:ext cx="7327900" cy="952500"/>
          </a:xfrm>
          <a:prstGeom prst="rect">
            <a:avLst/>
          </a:prstGeom>
        </p:spPr>
      </p:pic>
      <p:pic>
        <p:nvPicPr>
          <p:cNvPr id="7" name="Picture 6" descr="A red triangle on a black background&#10;&#10;AI-generated content may be incorrect.">
            <a:extLst>
              <a:ext uri="{FF2B5EF4-FFF2-40B4-BE49-F238E27FC236}">
                <a16:creationId xmlns:a16="http://schemas.microsoft.com/office/drawing/2014/main" id="{4A500FA6-6C24-9BFC-4AAA-7DDE8316D203}"/>
              </a:ext>
            </a:extLst>
          </p:cNvPr>
          <p:cNvPicPr/>
          <p:nvPr userDrawn="1"/>
        </p:nvPicPr>
        <p:blipFill>
          <a:blip r:embed="rId3"/>
          <a:stretch>
            <a:fillRect/>
          </a:stretch>
        </p:blipFill>
        <p:spPr>
          <a:xfrm>
            <a:off x="-10274" y="5575300"/>
            <a:ext cx="2146300" cy="1282700"/>
          </a:xfrm>
          <a:prstGeom prst="rect">
            <a:avLst/>
          </a:prstGeom>
        </p:spPr>
      </p:pic>
      <p:pic>
        <p:nvPicPr>
          <p:cNvPr id="14" name="Picture 13" descr="A black and red sign&#10;&#10;AI-generated content may be incorrect.">
            <a:extLst>
              <a:ext uri="{FF2B5EF4-FFF2-40B4-BE49-F238E27FC236}">
                <a16:creationId xmlns:a16="http://schemas.microsoft.com/office/drawing/2014/main" id="{22CF73AA-5E64-C552-268A-32499214555B}"/>
              </a:ext>
            </a:extLst>
          </p:cNvPr>
          <p:cNvPicPr>
            <a:picLocks noChangeAspect="1"/>
          </p:cNvPicPr>
          <p:nvPr userDrawn="1"/>
        </p:nvPicPr>
        <p:blipFill>
          <a:blip r:embed="rId4"/>
          <a:stretch>
            <a:fillRect/>
          </a:stretch>
        </p:blipFill>
        <p:spPr>
          <a:xfrm>
            <a:off x="9875319" y="6216650"/>
            <a:ext cx="2095072" cy="514245"/>
          </a:xfrm>
          <a:prstGeom prst="rect">
            <a:avLst/>
          </a:prstGeom>
        </p:spPr>
      </p:pic>
      <p:pic>
        <p:nvPicPr>
          <p:cNvPr id="16" name="Picture 15" descr="A red and black rectangle&#10;&#10;AI-generated content may be incorrect.">
            <a:extLst>
              <a:ext uri="{FF2B5EF4-FFF2-40B4-BE49-F238E27FC236}">
                <a16:creationId xmlns:a16="http://schemas.microsoft.com/office/drawing/2014/main" id="{20626DE4-7931-80BE-CBBD-7A8845BC1754}"/>
              </a:ext>
            </a:extLst>
          </p:cNvPr>
          <p:cNvPicPr/>
          <p:nvPr userDrawn="1"/>
        </p:nvPicPr>
        <p:blipFill>
          <a:blip r:embed="rId5"/>
          <a:stretch>
            <a:fillRect/>
          </a:stretch>
        </p:blipFill>
        <p:spPr>
          <a:xfrm>
            <a:off x="10058400" y="0"/>
            <a:ext cx="2133600" cy="1282700"/>
          </a:xfrm>
          <a:prstGeom prst="rect">
            <a:avLst/>
          </a:prstGeom>
        </p:spPr>
      </p:pic>
      <p:sp>
        <p:nvSpPr>
          <p:cNvPr id="17" name="Rectangle 16">
            <a:extLst>
              <a:ext uri="{FF2B5EF4-FFF2-40B4-BE49-F238E27FC236}">
                <a16:creationId xmlns:a16="http://schemas.microsoft.com/office/drawing/2014/main" id="{3BE7ED10-FC3B-6BD1-D1B8-E9AED0AC626F}"/>
              </a:ext>
            </a:extLst>
          </p:cNvPr>
          <p:cNvSpPr/>
          <p:nvPr userDrawn="1"/>
        </p:nvSpPr>
        <p:spPr>
          <a:xfrm>
            <a:off x="6556443" y="1556426"/>
            <a:ext cx="5097293" cy="4367719"/>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5816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Title Placeholder 14">
            <a:extLst>
              <a:ext uri="{FF2B5EF4-FFF2-40B4-BE49-F238E27FC236}">
                <a16:creationId xmlns:a16="http://schemas.microsoft.com/office/drawing/2014/main" id="{537E454F-484D-D913-ED4F-57FD128180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871C5C0C-A61D-2C57-6861-9DA0F1818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17" name="Date Placeholder 16">
            <a:extLst>
              <a:ext uri="{FF2B5EF4-FFF2-40B4-BE49-F238E27FC236}">
                <a16:creationId xmlns:a16="http://schemas.microsoft.com/office/drawing/2014/main" id="{9D49B7F3-8B63-FF5C-EBE7-3AF28B48E3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b="0" i="0">
                <a:solidFill>
                  <a:srgbClr val="A6192E"/>
                </a:solidFill>
                <a:latin typeface="Myriad Pro" panose="020B0503030403020204" pitchFamily="34" charset="0"/>
              </a:defRPr>
            </a:lvl1pPr>
          </a:lstStyle>
          <a:p>
            <a:endParaRPr lang="en-US"/>
          </a:p>
        </p:txBody>
      </p:sp>
      <p:sp>
        <p:nvSpPr>
          <p:cNvPr id="18" name="Slide Number Placeholder 17">
            <a:extLst>
              <a:ext uri="{FF2B5EF4-FFF2-40B4-BE49-F238E27FC236}">
                <a16:creationId xmlns:a16="http://schemas.microsoft.com/office/drawing/2014/main" id="{DCEBA7F5-AC4B-3F42-735C-2AD1E50ED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b="0" i="0">
                <a:solidFill>
                  <a:schemeClr val="tx1">
                    <a:tint val="82000"/>
                  </a:schemeClr>
                </a:solidFill>
                <a:latin typeface="Myriad Pro" panose="020B0503030403020204" pitchFamily="34" charset="0"/>
              </a:defRPr>
            </a:lvl1pPr>
          </a:lstStyle>
          <a:p>
            <a:fld id="{FF5374C7-83F8-5A49-8FF7-7C7099A9947F}" type="slidenum">
              <a:rPr lang="en-US" smtClean="0"/>
              <a:pPr/>
              <a:t>‹#›</a:t>
            </a:fld>
            <a:endParaRPr lang="en-US" sz="1000"/>
          </a:p>
        </p:txBody>
      </p:sp>
      <p:sp>
        <p:nvSpPr>
          <p:cNvPr id="19" name="Footer Placeholder 18">
            <a:extLst>
              <a:ext uri="{FF2B5EF4-FFF2-40B4-BE49-F238E27FC236}">
                <a16:creationId xmlns:a16="http://schemas.microsoft.com/office/drawing/2014/main" id="{5B12FB91-6612-ADE6-BC9C-EAB5D419BD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b="0" i="0">
                <a:solidFill>
                  <a:srgbClr val="A6192E"/>
                </a:solidFill>
                <a:latin typeface="Myriad Pro" panose="020B0503030403020204" pitchFamily="34" charset="0"/>
              </a:defRPr>
            </a:lvl1pPr>
          </a:lstStyle>
          <a:p>
            <a:r>
              <a:rPr lang="en-US"/>
              <a:t>Canadian Ski Patrol/Patrouille Canadienne de Ski ©</a:t>
            </a:r>
          </a:p>
        </p:txBody>
      </p:sp>
    </p:spTree>
    <p:extLst>
      <p:ext uri="{BB962C8B-B14F-4D97-AF65-F5344CB8AC3E}">
        <p14:creationId xmlns:p14="http://schemas.microsoft.com/office/powerpoint/2010/main" val="13140663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8" r:id="rId4"/>
    <p:sldLayoutId id="2147483669" r:id="rId5"/>
    <p:sldLayoutId id="2147483659" r:id="rId6"/>
    <p:sldLayoutId id="2147483660" r:id="rId7"/>
    <p:sldLayoutId id="2147483665" r:id="rId8"/>
    <p:sldLayoutId id="2147483666" r:id="rId9"/>
    <p:sldLayoutId id="2147483667" r:id="rId10"/>
  </p:sldLayoutIdLst>
  <p:hf hdr="0" dt="0"/>
  <p:txStyles>
    <p:titleStyle>
      <a:lvl1pPr algn="l" defTabSz="914400" rtl="0" eaLnBrk="1" latinLnBrk="0" hangingPunct="1">
        <a:lnSpc>
          <a:spcPct val="90000"/>
        </a:lnSpc>
        <a:spcBef>
          <a:spcPct val="0"/>
        </a:spcBef>
        <a:buNone/>
        <a:defRPr sz="2400" b="0" i="0" kern="1200">
          <a:solidFill>
            <a:schemeClr val="bg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Ø"/>
        <a:defRPr sz="20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Wingdings" pitchFamily="2" charset="2"/>
        <a:buChar char="ü"/>
        <a:defRPr sz="18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david.peer@skipatrol.ca"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https://www.skipatrol.ca/members/agm-2026/"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D5EB908-FC10-3940-3E1F-DA159C66052F}"/>
              </a:ext>
            </a:extLst>
          </p:cNvPr>
          <p:cNvSpPr>
            <a:spLocks noGrp="1"/>
          </p:cNvSpPr>
          <p:nvPr>
            <p:ph type="sldNum" sz="quarter" idx="4"/>
          </p:nvPr>
        </p:nvSpPr>
        <p:spPr/>
        <p:txBody>
          <a:bodyPr/>
          <a:lstStyle/>
          <a:p>
            <a:fld id="{C890786C-D129-054B-B4F7-79857F341ACF}" type="slidenum">
              <a:rPr lang="en-US" smtClean="0"/>
              <a:pPr/>
              <a:t>1</a:t>
            </a:fld>
            <a:endParaRPr lang="en-US"/>
          </a:p>
        </p:txBody>
      </p:sp>
      <p:sp>
        <p:nvSpPr>
          <p:cNvPr id="4" name="Title 3">
            <a:extLst>
              <a:ext uri="{FF2B5EF4-FFF2-40B4-BE49-F238E27FC236}">
                <a16:creationId xmlns:a16="http://schemas.microsoft.com/office/drawing/2014/main" id="{939AD3DA-832C-F7E1-59CD-DABFB4297DC3}"/>
              </a:ext>
            </a:extLst>
          </p:cNvPr>
          <p:cNvSpPr>
            <a:spLocks noGrp="1"/>
          </p:cNvSpPr>
          <p:nvPr>
            <p:ph type="title"/>
          </p:nvPr>
        </p:nvSpPr>
        <p:spPr>
          <a:xfrm>
            <a:off x="326299" y="2424877"/>
            <a:ext cx="5504092" cy="2011743"/>
          </a:xfrm>
        </p:spPr>
        <p:txBody>
          <a:bodyPr>
            <a:noAutofit/>
          </a:bodyPr>
          <a:lstStyle/>
          <a:p>
            <a:r>
              <a:rPr lang="en-US" sz="4800">
                <a:latin typeface="Myriad Pro"/>
              </a:rPr>
              <a:t>Board of Directors </a:t>
            </a:r>
            <a:br>
              <a:rPr lang="en-US" sz="4800">
                <a:latin typeface="Myriad Pro"/>
              </a:rPr>
            </a:br>
            <a:r>
              <a:rPr lang="en-US" sz="4800">
                <a:solidFill>
                  <a:srgbClr val="A6192E"/>
                </a:solidFill>
                <a:latin typeface="Myriad Pro"/>
              </a:rPr>
              <a:t>Candidate Profile</a:t>
            </a:r>
            <a:endParaRPr lang="en-US" sz="4800">
              <a:solidFill>
                <a:srgbClr val="A6192E"/>
              </a:solidFill>
            </a:endParaRPr>
          </a:p>
        </p:txBody>
      </p:sp>
      <p:sp>
        <p:nvSpPr>
          <p:cNvPr id="7" name="TextBox 6">
            <a:extLst>
              <a:ext uri="{FF2B5EF4-FFF2-40B4-BE49-F238E27FC236}">
                <a16:creationId xmlns:a16="http://schemas.microsoft.com/office/drawing/2014/main" id="{9FC3A4B8-3EB9-C4EB-A46D-73A59CA479AE}"/>
              </a:ext>
            </a:extLst>
          </p:cNvPr>
          <p:cNvSpPr txBox="1"/>
          <p:nvPr/>
        </p:nvSpPr>
        <p:spPr>
          <a:xfrm>
            <a:off x="3868996" y="6459150"/>
            <a:ext cx="1958227" cy="246221"/>
          </a:xfrm>
          <a:prstGeom prst="rect">
            <a:avLst/>
          </a:prstGeom>
          <a:noFill/>
        </p:spPr>
        <p:txBody>
          <a:bodyPr wrap="square" lIns="91440" tIns="45720" rIns="91440" bIns="45720" rtlCol="0" anchor="t">
            <a:spAutoFit/>
          </a:bodyPr>
          <a:lstStyle/>
          <a:p>
            <a:r>
              <a:rPr lang="en-US" sz="1000">
                <a:solidFill>
                  <a:schemeClr val="bg1"/>
                </a:solidFill>
                <a:latin typeface="Myriad Pro"/>
              </a:rPr>
              <a:t>April 2026</a:t>
            </a:r>
          </a:p>
        </p:txBody>
      </p:sp>
    </p:spTree>
    <p:extLst>
      <p:ext uri="{BB962C8B-B14F-4D97-AF65-F5344CB8AC3E}">
        <p14:creationId xmlns:p14="http://schemas.microsoft.com/office/powerpoint/2010/main" val="238105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BBF83-DE45-87D0-832A-BE89A0001F5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4EEF5E-616B-4CD9-7E11-D6FB7D44C9F9}"/>
              </a:ext>
            </a:extLst>
          </p:cNvPr>
          <p:cNvSpPr>
            <a:spLocks noGrp="1"/>
          </p:cNvSpPr>
          <p:nvPr>
            <p:ph type="ftr" sz="quarter" idx="3"/>
          </p:nvPr>
        </p:nvSpPr>
        <p:spPr/>
        <p:txBody>
          <a:bodyPr/>
          <a:lstStyle/>
          <a:p>
            <a:r>
              <a:rPr lang="en-US"/>
              <a:t>Canadian Ski Patrol/Patrouille Canadienne de Ski ©</a:t>
            </a:r>
          </a:p>
        </p:txBody>
      </p:sp>
      <p:sp>
        <p:nvSpPr>
          <p:cNvPr id="3" name="Slide Number Placeholder 2">
            <a:extLst>
              <a:ext uri="{FF2B5EF4-FFF2-40B4-BE49-F238E27FC236}">
                <a16:creationId xmlns:a16="http://schemas.microsoft.com/office/drawing/2014/main" id="{8F6EA992-BEC0-2F3D-90A0-B35B43D708AD}"/>
              </a:ext>
            </a:extLst>
          </p:cNvPr>
          <p:cNvSpPr>
            <a:spLocks noGrp="1"/>
          </p:cNvSpPr>
          <p:nvPr>
            <p:ph type="sldNum" sz="quarter" idx="4"/>
          </p:nvPr>
        </p:nvSpPr>
        <p:spPr/>
        <p:txBody>
          <a:bodyPr/>
          <a:lstStyle/>
          <a:p>
            <a:fld id="{C890786C-D129-054B-B4F7-79857F341ACF}" type="slidenum">
              <a:rPr lang="en-US" smtClean="0"/>
              <a:pPr/>
              <a:t>10</a:t>
            </a:fld>
            <a:endParaRPr lang="en-US"/>
          </a:p>
        </p:txBody>
      </p:sp>
      <p:sp>
        <p:nvSpPr>
          <p:cNvPr id="6" name="Title 5">
            <a:extLst>
              <a:ext uri="{FF2B5EF4-FFF2-40B4-BE49-F238E27FC236}">
                <a16:creationId xmlns:a16="http://schemas.microsoft.com/office/drawing/2014/main" id="{51E8C80C-6CB3-9152-9CC7-BBA457AF8D0F}"/>
              </a:ext>
            </a:extLst>
          </p:cNvPr>
          <p:cNvSpPr>
            <a:spLocks noGrp="1"/>
          </p:cNvSpPr>
          <p:nvPr>
            <p:ph type="title"/>
          </p:nvPr>
        </p:nvSpPr>
        <p:spPr>
          <a:xfrm>
            <a:off x="407255" y="270014"/>
            <a:ext cx="6920645" cy="815973"/>
          </a:xfrm>
        </p:spPr>
        <p:txBody>
          <a:bodyPr/>
          <a:lstStyle/>
          <a:p>
            <a:r>
              <a:rPr lang="en-US">
                <a:latin typeface="Myriad Pro"/>
              </a:rPr>
              <a:t>CANDIDATE QUESTIONS</a:t>
            </a:r>
            <a:endParaRPr lang="en-US"/>
          </a:p>
        </p:txBody>
      </p:sp>
      <p:sp>
        <p:nvSpPr>
          <p:cNvPr id="7" name="Text Placeholder 6">
            <a:extLst>
              <a:ext uri="{FF2B5EF4-FFF2-40B4-BE49-F238E27FC236}">
                <a16:creationId xmlns:a16="http://schemas.microsoft.com/office/drawing/2014/main" id="{7890C9B3-54A7-96B8-6769-492054510864}"/>
              </a:ext>
            </a:extLst>
          </p:cNvPr>
          <p:cNvSpPr>
            <a:spLocks noGrp="1"/>
          </p:cNvSpPr>
          <p:nvPr>
            <p:ph type="body" sz="quarter" idx="10"/>
          </p:nvPr>
        </p:nvSpPr>
        <p:spPr>
          <a:xfrm>
            <a:off x="888196" y="1082466"/>
            <a:ext cx="10413471" cy="4715315"/>
          </a:xfrm>
          <a:ln w="6350">
            <a:solidFill>
              <a:schemeClr val="tx1"/>
            </a:solidFill>
          </a:ln>
        </p:spPr>
        <p:txBody>
          <a:bodyPr vert="horz" lIns="91440" tIns="45720" rIns="91440" bIns="45720" rtlCol="0" anchor="t">
            <a:normAutofit/>
          </a:bodyPr>
          <a:lstStyle/>
          <a:p>
            <a:pPr>
              <a:buNone/>
            </a:pPr>
            <a:r>
              <a:rPr lang="en-GB" sz="1400">
                <a:latin typeface="Calibri"/>
                <a:ea typeface="Calibri"/>
                <a:cs typeface="Calibri"/>
              </a:rPr>
              <a:t>Each candidate is being asked the same questions (maximum of 100 word response per question).</a:t>
            </a:r>
          </a:p>
          <a:p>
            <a:pPr>
              <a:buNone/>
            </a:pPr>
            <a:r>
              <a:rPr lang="en-GB" sz="1400" b="1">
                <a:solidFill>
                  <a:srgbClr val="A6192E"/>
                </a:solidFill>
                <a:latin typeface="Calibri"/>
                <a:ea typeface="Calibri"/>
                <a:cs typeface="Calibri"/>
              </a:rPr>
              <a:t>Question 4: </a:t>
            </a:r>
            <a:r>
              <a:rPr lang="en-GB" sz="1400">
                <a:latin typeface="Calibri"/>
                <a:ea typeface="Calibri"/>
                <a:cs typeface="Calibri"/>
              </a:rPr>
              <a:t>What, in your view, does it mean to be strategic? </a:t>
            </a:r>
            <a:endParaRPr lang="en-GB">
              <a:latin typeface="Calibri"/>
              <a:ea typeface="Calibri"/>
              <a:cs typeface="Calibri"/>
            </a:endParaRPr>
          </a:p>
          <a:p>
            <a:pPr>
              <a:buNone/>
            </a:pPr>
            <a:endParaRPr lang="en-GB" sz="1400">
              <a:latin typeface="Calibri"/>
              <a:ea typeface="Calibri"/>
              <a:cs typeface="Calibri"/>
            </a:endParaRPr>
          </a:p>
          <a:p>
            <a:pPr>
              <a:spcBef>
                <a:spcPts val="0"/>
              </a:spcBef>
              <a:buFont typeface="Arial"/>
              <a:buChar char="•"/>
            </a:pPr>
            <a:endParaRPr lang="en-GB" sz="1400">
              <a:latin typeface="Calibri"/>
              <a:ea typeface="Calibri"/>
              <a:cs typeface="Calibri"/>
            </a:endParaRPr>
          </a:p>
          <a:p>
            <a:pPr marL="0" indent="0">
              <a:spcBef>
                <a:spcPts val="0"/>
              </a:spcBef>
              <a:buNone/>
            </a:pPr>
            <a:endParaRPr lang="en-GB" sz="1400">
              <a:latin typeface="Calibri"/>
              <a:ea typeface="Calibri"/>
              <a:cs typeface="Calibri"/>
            </a:endParaRPr>
          </a:p>
          <a:p>
            <a:pPr>
              <a:spcBef>
                <a:spcPts val="1600"/>
              </a:spcBef>
              <a:buNone/>
            </a:pPr>
            <a:endParaRPr lang="en-GB" sz="1400">
              <a:latin typeface="Calibri"/>
              <a:ea typeface="Calibri"/>
              <a:cs typeface="Calibri"/>
            </a:endParaRPr>
          </a:p>
          <a:p>
            <a:pPr marL="0" indent="0">
              <a:buNone/>
            </a:pPr>
            <a:endParaRPr lang="en-CA" sz="1400">
              <a:latin typeface="Calibri"/>
              <a:ea typeface="Calibri"/>
              <a:cs typeface="Calibri"/>
            </a:endParaRPr>
          </a:p>
        </p:txBody>
      </p:sp>
    </p:spTree>
    <p:extLst>
      <p:ext uri="{BB962C8B-B14F-4D97-AF65-F5344CB8AC3E}">
        <p14:creationId xmlns:p14="http://schemas.microsoft.com/office/powerpoint/2010/main" val="310374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E4EBC-99BD-6762-C606-BB6FD219E44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F55CF18-4533-ADD2-8E46-0AA076478736}"/>
              </a:ext>
            </a:extLst>
          </p:cNvPr>
          <p:cNvSpPr>
            <a:spLocks noGrp="1"/>
          </p:cNvSpPr>
          <p:nvPr>
            <p:ph type="ftr" sz="quarter" idx="3"/>
          </p:nvPr>
        </p:nvSpPr>
        <p:spPr/>
        <p:txBody>
          <a:bodyPr/>
          <a:lstStyle/>
          <a:p>
            <a:r>
              <a:rPr lang="en-US"/>
              <a:t>Canadian Ski Patrol/Patrouille Canadienne de Ski ©</a:t>
            </a:r>
          </a:p>
        </p:txBody>
      </p:sp>
      <p:sp>
        <p:nvSpPr>
          <p:cNvPr id="3" name="Slide Number Placeholder 2">
            <a:extLst>
              <a:ext uri="{FF2B5EF4-FFF2-40B4-BE49-F238E27FC236}">
                <a16:creationId xmlns:a16="http://schemas.microsoft.com/office/drawing/2014/main" id="{7C5E8DC4-2133-8908-0D26-C015369D23EA}"/>
              </a:ext>
            </a:extLst>
          </p:cNvPr>
          <p:cNvSpPr>
            <a:spLocks noGrp="1"/>
          </p:cNvSpPr>
          <p:nvPr>
            <p:ph type="sldNum" sz="quarter" idx="4"/>
          </p:nvPr>
        </p:nvSpPr>
        <p:spPr/>
        <p:txBody>
          <a:bodyPr/>
          <a:lstStyle/>
          <a:p>
            <a:fld id="{C890786C-D129-054B-B4F7-79857F341ACF}" type="slidenum">
              <a:rPr lang="en-US" smtClean="0"/>
              <a:pPr/>
              <a:t>11</a:t>
            </a:fld>
            <a:endParaRPr lang="en-US"/>
          </a:p>
        </p:txBody>
      </p:sp>
      <p:sp>
        <p:nvSpPr>
          <p:cNvPr id="6" name="Title 5">
            <a:extLst>
              <a:ext uri="{FF2B5EF4-FFF2-40B4-BE49-F238E27FC236}">
                <a16:creationId xmlns:a16="http://schemas.microsoft.com/office/drawing/2014/main" id="{FAEF3EF8-3BED-ABBB-2FF4-1A3455E98439}"/>
              </a:ext>
            </a:extLst>
          </p:cNvPr>
          <p:cNvSpPr>
            <a:spLocks noGrp="1"/>
          </p:cNvSpPr>
          <p:nvPr>
            <p:ph type="title"/>
          </p:nvPr>
        </p:nvSpPr>
        <p:spPr>
          <a:xfrm>
            <a:off x="407255" y="270014"/>
            <a:ext cx="6920645" cy="815973"/>
          </a:xfrm>
        </p:spPr>
        <p:txBody>
          <a:bodyPr/>
          <a:lstStyle/>
          <a:p>
            <a:r>
              <a:rPr lang="en-US">
                <a:latin typeface="Myriad Pro"/>
              </a:rPr>
              <a:t>CANDIDATE QUESTIONS</a:t>
            </a:r>
            <a:endParaRPr lang="en-US"/>
          </a:p>
        </p:txBody>
      </p:sp>
      <p:sp>
        <p:nvSpPr>
          <p:cNvPr id="7" name="Text Placeholder 6">
            <a:extLst>
              <a:ext uri="{FF2B5EF4-FFF2-40B4-BE49-F238E27FC236}">
                <a16:creationId xmlns:a16="http://schemas.microsoft.com/office/drawing/2014/main" id="{0A38FE2E-9C75-53E5-0E70-E7163310F535}"/>
              </a:ext>
            </a:extLst>
          </p:cNvPr>
          <p:cNvSpPr>
            <a:spLocks noGrp="1"/>
          </p:cNvSpPr>
          <p:nvPr>
            <p:ph type="body" sz="quarter" idx="10"/>
          </p:nvPr>
        </p:nvSpPr>
        <p:spPr>
          <a:xfrm>
            <a:off x="888196" y="1082466"/>
            <a:ext cx="10413471" cy="4715315"/>
          </a:xfrm>
          <a:ln w="6350">
            <a:solidFill>
              <a:schemeClr val="tx1"/>
            </a:solidFill>
          </a:ln>
        </p:spPr>
        <p:txBody>
          <a:bodyPr vert="horz" lIns="91440" tIns="45720" rIns="91440" bIns="45720" rtlCol="0" anchor="t">
            <a:normAutofit/>
          </a:bodyPr>
          <a:lstStyle/>
          <a:p>
            <a:pPr>
              <a:buNone/>
            </a:pPr>
            <a:r>
              <a:rPr lang="en-GB" sz="1400">
                <a:latin typeface="Calibri"/>
                <a:ea typeface="Calibri"/>
                <a:cs typeface="Calibri"/>
              </a:rPr>
              <a:t>Each candidate is being asked the same questions (maximum of 100 word response per question).</a:t>
            </a:r>
          </a:p>
          <a:p>
            <a:pPr>
              <a:buNone/>
            </a:pPr>
            <a:r>
              <a:rPr lang="en-GB" sz="1400" b="1">
                <a:solidFill>
                  <a:srgbClr val="A6192E"/>
                </a:solidFill>
                <a:latin typeface="Calibri"/>
                <a:ea typeface="Calibri"/>
                <a:cs typeface="Calibri"/>
              </a:rPr>
              <a:t>Question 5: </a:t>
            </a:r>
            <a:r>
              <a:rPr lang="en-GB" sz="1400">
                <a:latin typeface="Calibri"/>
                <a:ea typeface="Calibri"/>
                <a:cs typeface="Calibri"/>
              </a:rPr>
              <a:t>How can the Canadian Ski Patrol better engage all of its members? </a:t>
            </a:r>
            <a:endParaRPr lang="en-GB">
              <a:latin typeface="Calibri"/>
              <a:ea typeface="Calibri"/>
              <a:cs typeface="Calibri"/>
            </a:endParaRPr>
          </a:p>
          <a:p>
            <a:pPr>
              <a:buNone/>
            </a:pPr>
            <a:endParaRPr lang="en-GB" sz="1400">
              <a:latin typeface="Myriad Pro"/>
              <a:ea typeface="Calibri"/>
              <a:cs typeface="Calibri"/>
            </a:endParaRPr>
          </a:p>
          <a:p>
            <a:pPr>
              <a:buNone/>
            </a:pPr>
            <a:endParaRPr lang="en-GB" sz="1400">
              <a:latin typeface="Calibri"/>
              <a:ea typeface="Calibri"/>
              <a:cs typeface="Calibri"/>
            </a:endParaRPr>
          </a:p>
          <a:p>
            <a:pPr>
              <a:buNone/>
            </a:pPr>
            <a:endParaRPr lang="en-GB" sz="1400">
              <a:latin typeface="Calibri"/>
              <a:ea typeface="Calibri"/>
              <a:cs typeface="Calibri"/>
            </a:endParaRPr>
          </a:p>
          <a:p>
            <a:pPr>
              <a:spcBef>
                <a:spcPts val="0"/>
              </a:spcBef>
              <a:buFont typeface="Arial"/>
              <a:buChar char="•"/>
            </a:pPr>
            <a:endParaRPr lang="en-GB" sz="1400">
              <a:latin typeface="Calibri"/>
              <a:ea typeface="Calibri"/>
              <a:cs typeface="Calibri"/>
            </a:endParaRPr>
          </a:p>
          <a:p>
            <a:pPr marL="0" indent="0">
              <a:spcBef>
                <a:spcPts val="0"/>
              </a:spcBef>
              <a:buNone/>
            </a:pPr>
            <a:endParaRPr lang="en-GB" sz="1400">
              <a:latin typeface="Calibri"/>
              <a:ea typeface="Calibri"/>
              <a:cs typeface="Calibri"/>
            </a:endParaRPr>
          </a:p>
          <a:p>
            <a:pPr>
              <a:spcBef>
                <a:spcPts val="1600"/>
              </a:spcBef>
              <a:buNone/>
            </a:pPr>
            <a:endParaRPr lang="en-GB" sz="1400">
              <a:latin typeface="Calibri"/>
              <a:ea typeface="Calibri"/>
              <a:cs typeface="Calibri"/>
            </a:endParaRPr>
          </a:p>
          <a:p>
            <a:pPr marL="0" indent="0">
              <a:buNone/>
            </a:pPr>
            <a:endParaRPr lang="en-CA" sz="1400">
              <a:latin typeface="Calibri"/>
              <a:ea typeface="Calibri"/>
              <a:cs typeface="Calibri"/>
            </a:endParaRPr>
          </a:p>
        </p:txBody>
      </p:sp>
    </p:spTree>
    <p:extLst>
      <p:ext uri="{BB962C8B-B14F-4D97-AF65-F5344CB8AC3E}">
        <p14:creationId xmlns:p14="http://schemas.microsoft.com/office/powerpoint/2010/main" val="219121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E458FE-BF82-5132-88FA-1CB8CD4E1110}"/>
              </a:ext>
            </a:extLst>
          </p:cNvPr>
          <p:cNvSpPr>
            <a:spLocks noGrp="1"/>
          </p:cNvSpPr>
          <p:nvPr>
            <p:ph type="ftr" sz="quarter" idx="3"/>
          </p:nvPr>
        </p:nvSpPr>
        <p:spPr/>
        <p:txBody>
          <a:bodyPr/>
          <a:lstStyle/>
          <a:p>
            <a:r>
              <a:rPr lang="en-US"/>
              <a:t>Canadian Ski Patrol/Patrouille Canadienne de Ski ©</a:t>
            </a:r>
          </a:p>
        </p:txBody>
      </p:sp>
      <p:sp>
        <p:nvSpPr>
          <p:cNvPr id="4" name="Slide Number Placeholder 3">
            <a:extLst>
              <a:ext uri="{FF2B5EF4-FFF2-40B4-BE49-F238E27FC236}">
                <a16:creationId xmlns:a16="http://schemas.microsoft.com/office/drawing/2014/main" id="{61BFB0FD-8B70-E288-EFF0-48855638C1ED}"/>
              </a:ext>
            </a:extLst>
          </p:cNvPr>
          <p:cNvSpPr>
            <a:spLocks noGrp="1"/>
          </p:cNvSpPr>
          <p:nvPr>
            <p:ph type="sldNum" sz="quarter" idx="4"/>
          </p:nvPr>
        </p:nvSpPr>
        <p:spPr/>
        <p:txBody>
          <a:bodyPr/>
          <a:lstStyle/>
          <a:p>
            <a:fld id="{C890786C-D129-054B-B4F7-79857F341ACF}" type="slidenum">
              <a:rPr lang="en-US" smtClean="0"/>
              <a:pPr/>
              <a:t>12</a:t>
            </a:fld>
            <a:endParaRPr lang="en-US"/>
          </a:p>
        </p:txBody>
      </p:sp>
      <p:sp>
        <p:nvSpPr>
          <p:cNvPr id="6" name="Text Placeholder 5">
            <a:extLst>
              <a:ext uri="{FF2B5EF4-FFF2-40B4-BE49-F238E27FC236}">
                <a16:creationId xmlns:a16="http://schemas.microsoft.com/office/drawing/2014/main" id="{2633241E-08B3-82DB-E773-3B6810CE8527}"/>
              </a:ext>
            </a:extLst>
          </p:cNvPr>
          <p:cNvSpPr>
            <a:spLocks noGrp="1"/>
          </p:cNvSpPr>
          <p:nvPr>
            <p:ph type="body" sz="quarter" idx="10"/>
          </p:nvPr>
        </p:nvSpPr>
        <p:spPr>
          <a:xfrm>
            <a:off x="5307373" y="3429596"/>
            <a:ext cx="6638827" cy="1285576"/>
          </a:xfrm>
        </p:spPr>
        <p:txBody>
          <a:bodyPr vert="horz" lIns="91440" tIns="45720" rIns="91440" bIns="45720" rtlCol="0" anchor="t">
            <a:normAutofit/>
          </a:bodyPr>
          <a:lstStyle/>
          <a:p>
            <a:pPr marL="0" indent="0" algn="r">
              <a:spcBef>
                <a:spcPts val="0"/>
              </a:spcBef>
            </a:pPr>
            <a:r>
              <a:rPr lang="en-US">
                <a:latin typeface="Myriad Pro"/>
              </a:rPr>
              <a:t>Candidate profile must be emailed </a:t>
            </a:r>
            <a:endParaRPr lang="en-US" b="1"/>
          </a:p>
          <a:p>
            <a:pPr marL="0" indent="0" algn="r">
              <a:spcBef>
                <a:spcPts val="0"/>
              </a:spcBef>
            </a:pPr>
            <a:r>
              <a:rPr lang="en-US">
                <a:latin typeface="Myriad Pro"/>
              </a:rPr>
              <a:t>to David Peer</a:t>
            </a:r>
            <a:r>
              <a:rPr lang="en-US">
                <a:solidFill>
                  <a:srgbClr val="A6192E"/>
                </a:solidFill>
                <a:latin typeface="Myriad Pro"/>
              </a:rPr>
              <a:t> </a:t>
            </a:r>
            <a:r>
              <a:rPr lang="en-US">
                <a:latin typeface="Myriad Pro"/>
              </a:rPr>
              <a:t>(</a:t>
            </a:r>
            <a:r>
              <a:rPr lang="en-US">
                <a:solidFill>
                  <a:srgbClr val="A6192E"/>
                </a:solidFill>
                <a:latin typeface="Myriad Pro"/>
                <a:hlinkClick r:id="rId2"/>
              </a:rPr>
              <a:t>david.peer@skipatrol.ca</a:t>
            </a:r>
            <a:r>
              <a:rPr lang="en-US">
                <a:latin typeface="Myriad Pro"/>
              </a:rPr>
              <a:t>) </a:t>
            </a:r>
            <a:endParaRPr lang="en-US" b="1"/>
          </a:p>
          <a:p>
            <a:pPr marL="0" indent="0" algn="r">
              <a:spcBef>
                <a:spcPts val="0"/>
              </a:spcBef>
            </a:pPr>
            <a:r>
              <a:rPr lang="en-US">
                <a:latin typeface="Myriad Pro"/>
              </a:rPr>
              <a:t>no later than </a:t>
            </a:r>
            <a:r>
              <a:rPr lang="en-US" b="1">
                <a:latin typeface="Myriad Pro"/>
              </a:rPr>
              <a:t>May 29, 2026.</a:t>
            </a:r>
            <a:endParaRPr lang="en-US" b="1"/>
          </a:p>
        </p:txBody>
      </p:sp>
    </p:spTree>
    <p:extLst>
      <p:ext uri="{BB962C8B-B14F-4D97-AF65-F5344CB8AC3E}">
        <p14:creationId xmlns:p14="http://schemas.microsoft.com/office/powerpoint/2010/main" val="456198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0BA9655-1D83-E219-1BF5-0D8925A129AD}"/>
              </a:ext>
            </a:extLst>
          </p:cNvPr>
          <p:cNvSpPr>
            <a:spLocks noGrp="1"/>
          </p:cNvSpPr>
          <p:nvPr>
            <p:ph type="ftr" sz="quarter" idx="3"/>
          </p:nvPr>
        </p:nvSpPr>
        <p:spPr/>
        <p:txBody>
          <a:bodyPr/>
          <a:lstStyle/>
          <a:p>
            <a:r>
              <a:rPr lang="en-US"/>
              <a:t>Canadian Ski Patrol/Patrouille Canadienne de Ski ©</a:t>
            </a:r>
          </a:p>
        </p:txBody>
      </p:sp>
      <p:sp>
        <p:nvSpPr>
          <p:cNvPr id="3" name="Slide Number Placeholder 2">
            <a:extLst>
              <a:ext uri="{FF2B5EF4-FFF2-40B4-BE49-F238E27FC236}">
                <a16:creationId xmlns:a16="http://schemas.microsoft.com/office/drawing/2014/main" id="{D2F5FF2E-DC4A-1F8D-EE9B-342ECFCE7F50}"/>
              </a:ext>
            </a:extLst>
          </p:cNvPr>
          <p:cNvSpPr>
            <a:spLocks noGrp="1"/>
          </p:cNvSpPr>
          <p:nvPr>
            <p:ph type="sldNum" sz="quarter" idx="4"/>
          </p:nvPr>
        </p:nvSpPr>
        <p:spPr/>
        <p:txBody>
          <a:bodyPr/>
          <a:lstStyle/>
          <a:p>
            <a:fld id="{C890786C-D129-054B-B4F7-79857F341ACF}" type="slidenum">
              <a:rPr lang="en-US" smtClean="0"/>
              <a:pPr/>
              <a:t>2</a:t>
            </a:fld>
            <a:endParaRPr lang="en-US"/>
          </a:p>
        </p:txBody>
      </p:sp>
      <p:sp>
        <p:nvSpPr>
          <p:cNvPr id="6" name="Title 5">
            <a:extLst>
              <a:ext uri="{FF2B5EF4-FFF2-40B4-BE49-F238E27FC236}">
                <a16:creationId xmlns:a16="http://schemas.microsoft.com/office/drawing/2014/main" id="{488F608A-1234-0A74-3A29-44012168F8F1}"/>
              </a:ext>
            </a:extLst>
          </p:cNvPr>
          <p:cNvSpPr>
            <a:spLocks noGrp="1"/>
          </p:cNvSpPr>
          <p:nvPr>
            <p:ph type="title"/>
          </p:nvPr>
        </p:nvSpPr>
        <p:spPr>
          <a:xfrm>
            <a:off x="396131" y="270014"/>
            <a:ext cx="6920645" cy="815973"/>
          </a:xfrm>
        </p:spPr>
        <p:txBody>
          <a:bodyPr/>
          <a:lstStyle/>
          <a:p>
            <a:r>
              <a:rPr lang="en-US">
                <a:latin typeface="Myriad Pro"/>
              </a:rPr>
              <a:t>INTRODUCTION</a:t>
            </a:r>
            <a:endParaRPr lang="en-US">
              <a:solidFill>
                <a:srgbClr val="000000"/>
              </a:solidFill>
              <a:latin typeface="Myriad Pro"/>
            </a:endParaRPr>
          </a:p>
        </p:txBody>
      </p:sp>
      <p:sp>
        <p:nvSpPr>
          <p:cNvPr id="8" name="TextBox 7">
            <a:extLst>
              <a:ext uri="{FF2B5EF4-FFF2-40B4-BE49-F238E27FC236}">
                <a16:creationId xmlns:a16="http://schemas.microsoft.com/office/drawing/2014/main" id="{151D0806-187A-CBBA-A78F-E0AC4DCFFA59}"/>
              </a:ext>
            </a:extLst>
          </p:cNvPr>
          <p:cNvSpPr txBox="1"/>
          <p:nvPr/>
        </p:nvSpPr>
        <p:spPr>
          <a:xfrm>
            <a:off x="3048000" y="3429000"/>
            <a:ext cx="609600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aseline="0">
                <a:solidFill>
                  <a:srgbClr val="FFFFFF"/>
                </a:solidFill>
                <a:latin typeface="Myriad Pro"/>
              </a:rPr>
              <a:t>INTRODUCTION</a:t>
            </a:r>
            <a:r>
              <a:rPr sz="2400">
                <a:latin typeface="Myriad Pro"/>
                <a:ea typeface="Myriad Pro"/>
                <a:cs typeface="Myriad Pro"/>
              </a:rPr>
              <a:t>​</a:t>
            </a:r>
            <a:endParaRPr lang="en-GB"/>
          </a:p>
          <a:p>
            <a:pPr algn="ctr"/>
            <a:endParaRPr lang="en-GB"/>
          </a:p>
        </p:txBody>
      </p:sp>
      <p:sp>
        <p:nvSpPr>
          <p:cNvPr id="10" name="Text Placeholder 9">
            <a:extLst>
              <a:ext uri="{FF2B5EF4-FFF2-40B4-BE49-F238E27FC236}">
                <a16:creationId xmlns:a16="http://schemas.microsoft.com/office/drawing/2014/main" id="{E8C23BB4-BB1D-B8A4-9249-60EC8710D685}"/>
              </a:ext>
            </a:extLst>
          </p:cNvPr>
          <p:cNvSpPr>
            <a:spLocks noGrp="1"/>
          </p:cNvSpPr>
          <p:nvPr>
            <p:ph type="body" sz="quarter" idx="10"/>
          </p:nvPr>
        </p:nvSpPr>
        <p:spPr>
          <a:xfrm>
            <a:off x="950368" y="1621985"/>
            <a:ext cx="10787693" cy="4357920"/>
          </a:xfrm>
        </p:spPr>
        <p:txBody>
          <a:bodyPr vert="horz" lIns="91440" tIns="45720" rIns="91440" bIns="45720" rtlCol="0" anchor="t">
            <a:normAutofit/>
          </a:bodyPr>
          <a:lstStyle/>
          <a:p>
            <a:pPr marL="0" indent="0">
              <a:buNone/>
            </a:pPr>
            <a:r>
              <a:rPr lang="en-GB" sz="1400">
                <a:latin typeface="Calibri"/>
                <a:ea typeface="Calibri"/>
                <a:cs typeface="Calibri"/>
              </a:rPr>
              <a:t>As voters, zone presidents cast the voting strengths of their zone in a poll vote to elect candidates to the board of directors. It is important to the good governance of the Canadian Ski Patrol and to the integrity of the democratic process that voters be informed to the greatest extent possible about the candidates so that they may make informed decisions in the exercise of their democratic responsibilities. </a:t>
            </a:r>
            <a:endParaRPr lang="en-US" sz="1400">
              <a:latin typeface="Calibri"/>
              <a:ea typeface="Calibri"/>
              <a:cs typeface="Calibri"/>
            </a:endParaRPr>
          </a:p>
          <a:p>
            <a:pPr marL="0" indent="0">
              <a:buNone/>
            </a:pPr>
            <a:r>
              <a:rPr lang="en-GB" sz="1400" dirty="0">
                <a:latin typeface="Calibri"/>
                <a:ea typeface="Calibri"/>
                <a:cs typeface="Calibri"/>
              </a:rPr>
              <a:t>In addition, many voters are unable to attend the annual meeting of members and do not have the benefit of meeting and asking questions of the candidates. To help all voters make an informed voting decision, including those who cast their voting strength by proxy, the candidate profile will provide more information and a better understanding of their relevant skills, experience and reasons a candidate is standing for election.  </a:t>
            </a:r>
            <a:endParaRPr lang="en-US" sz="1400" dirty="0">
              <a:latin typeface="Calibri"/>
              <a:ea typeface="Calibri"/>
              <a:cs typeface="Calibri"/>
            </a:endParaRPr>
          </a:p>
          <a:p>
            <a:pPr marL="0" indent="0">
              <a:buNone/>
            </a:pPr>
            <a:r>
              <a:rPr lang="en-GB" sz="1400" dirty="0">
                <a:latin typeface="Calibri"/>
                <a:ea typeface="Calibri"/>
                <a:cs typeface="Calibri"/>
              </a:rPr>
              <a:t>Please complete this form in your language of choice. The candidate profile will not be translated but will be provided to the voting members in the original language of the candidate profile submitted. You may translate the answers if you wish.</a:t>
            </a:r>
            <a:endParaRPr lang="en-US" sz="1400" dirty="0">
              <a:latin typeface="Calibri"/>
              <a:ea typeface="Calibri"/>
              <a:cs typeface="Calibri"/>
            </a:endParaRPr>
          </a:p>
          <a:p>
            <a:pPr marL="0" indent="0">
              <a:buNone/>
            </a:pPr>
            <a:r>
              <a:rPr lang="en-GB" sz="1400" dirty="0">
                <a:latin typeface="Calibri"/>
                <a:ea typeface="Calibri"/>
                <a:cs typeface="Calibri"/>
              </a:rPr>
              <a:t>By submitting this complete candidate profile, you are consenting to this information be made available to the public on the CSP’s website at </a:t>
            </a:r>
            <a:r>
              <a:rPr lang="en-CA" sz="1400" u="sng" dirty="0">
                <a:latin typeface="Calibri"/>
                <a:ea typeface="Calibri"/>
                <a:cs typeface="Calibri"/>
                <a:hlinkClick r:id="rId2"/>
              </a:rPr>
              <a:t>skipatrol.ca/members/agm-2026/</a:t>
            </a:r>
            <a:r>
              <a:rPr lang="en-CA" sz="1400" u="sng" dirty="0">
                <a:latin typeface="Calibri"/>
                <a:ea typeface="Calibri"/>
                <a:cs typeface="Calibri"/>
              </a:rPr>
              <a:t>.</a:t>
            </a:r>
          </a:p>
          <a:p>
            <a:pPr marL="0" indent="0">
              <a:buNone/>
            </a:pPr>
            <a:endParaRPr lang="en-CA" sz="1400" u="sng">
              <a:latin typeface="Calibri"/>
              <a:ea typeface="Calibri"/>
              <a:cs typeface="Calibri"/>
            </a:endParaRPr>
          </a:p>
          <a:p>
            <a:pPr marL="0" indent="0">
              <a:buNone/>
            </a:pPr>
            <a:endParaRPr lang="en-CA" sz="1400" u="sng">
              <a:latin typeface="Calibri"/>
              <a:ea typeface="Calibri"/>
              <a:cs typeface="Calibri"/>
            </a:endParaRPr>
          </a:p>
          <a:p>
            <a:pPr marL="0" indent="0">
              <a:buNone/>
            </a:pPr>
            <a:r>
              <a:rPr lang="en-CA" sz="1400" dirty="0">
                <a:latin typeface="Calibri"/>
                <a:ea typeface="Calibri"/>
                <a:cs typeface="Calibri"/>
              </a:rPr>
              <a:t>I, ________________________, consent to the information on this candidate profile to be made available for public access as described herein.</a:t>
            </a:r>
            <a:endParaRPr lang="en-US" sz="1400" dirty="0">
              <a:latin typeface="Calibri"/>
              <a:ea typeface="Calibri"/>
              <a:cs typeface="Calibri"/>
            </a:endParaRPr>
          </a:p>
          <a:p>
            <a:endParaRPr lang="en-US" sz="1400">
              <a:latin typeface="Calibri"/>
              <a:ea typeface="Calibri"/>
              <a:cs typeface="Calibri"/>
            </a:endParaRPr>
          </a:p>
          <a:p>
            <a:pPr marL="0" indent="0">
              <a:buNone/>
            </a:pPr>
            <a:r>
              <a:rPr lang="en-CA" sz="1400">
                <a:latin typeface="Calibri"/>
                <a:ea typeface="Calibri"/>
                <a:cs typeface="Calibri"/>
              </a:rPr>
              <a:t>__________________</a:t>
            </a:r>
            <a:endParaRPr lang="en-US" sz="1400">
              <a:latin typeface="Calibri"/>
              <a:ea typeface="Calibri"/>
              <a:cs typeface="Calibri"/>
            </a:endParaRPr>
          </a:p>
          <a:p>
            <a:pPr marL="0" indent="0">
              <a:buNone/>
            </a:pPr>
            <a:r>
              <a:rPr lang="en-CA" sz="1400">
                <a:latin typeface="Calibri"/>
                <a:ea typeface="Calibri"/>
                <a:cs typeface="Calibri"/>
              </a:rPr>
              <a:t>Date</a:t>
            </a:r>
            <a:endParaRPr lang="en-US" sz="1400">
              <a:latin typeface="Calibri"/>
              <a:ea typeface="Calibri"/>
              <a:cs typeface="Calibri"/>
            </a:endParaRPr>
          </a:p>
        </p:txBody>
      </p:sp>
    </p:spTree>
    <p:extLst>
      <p:ext uri="{BB962C8B-B14F-4D97-AF65-F5344CB8AC3E}">
        <p14:creationId xmlns:p14="http://schemas.microsoft.com/office/powerpoint/2010/main" val="286245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1BEBB-2FC5-3193-C60C-A37D925B38F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57DAC0-E895-DB8C-B3DD-04D7668F8C9E}"/>
              </a:ext>
            </a:extLst>
          </p:cNvPr>
          <p:cNvSpPr>
            <a:spLocks noGrp="1"/>
          </p:cNvSpPr>
          <p:nvPr>
            <p:ph type="ftr" sz="quarter" idx="3"/>
          </p:nvPr>
        </p:nvSpPr>
        <p:spPr/>
        <p:txBody>
          <a:bodyPr/>
          <a:lstStyle/>
          <a:p>
            <a:r>
              <a:rPr lang="en-US"/>
              <a:t>Canadian Ski Patrol/Patrouille Canadienne de Ski ©</a:t>
            </a:r>
          </a:p>
        </p:txBody>
      </p:sp>
      <p:sp>
        <p:nvSpPr>
          <p:cNvPr id="3" name="Slide Number Placeholder 2">
            <a:extLst>
              <a:ext uri="{FF2B5EF4-FFF2-40B4-BE49-F238E27FC236}">
                <a16:creationId xmlns:a16="http://schemas.microsoft.com/office/drawing/2014/main" id="{B5D84927-66CD-5AEC-F4EE-37D847AA92FF}"/>
              </a:ext>
            </a:extLst>
          </p:cNvPr>
          <p:cNvSpPr>
            <a:spLocks noGrp="1"/>
          </p:cNvSpPr>
          <p:nvPr>
            <p:ph type="sldNum" sz="quarter" idx="4"/>
          </p:nvPr>
        </p:nvSpPr>
        <p:spPr/>
        <p:txBody>
          <a:bodyPr/>
          <a:lstStyle/>
          <a:p>
            <a:fld id="{C890786C-D129-054B-B4F7-79857F341ACF}" type="slidenum">
              <a:rPr lang="en-US" smtClean="0"/>
              <a:pPr/>
              <a:t>3</a:t>
            </a:fld>
            <a:endParaRPr lang="en-US"/>
          </a:p>
        </p:txBody>
      </p:sp>
      <p:sp>
        <p:nvSpPr>
          <p:cNvPr id="6" name="Title 5">
            <a:extLst>
              <a:ext uri="{FF2B5EF4-FFF2-40B4-BE49-F238E27FC236}">
                <a16:creationId xmlns:a16="http://schemas.microsoft.com/office/drawing/2014/main" id="{4B566E1E-A3EF-007D-B5AC-25A73DA2DBE5}"/>
              </a:ext>
            </a:extLst>
          </p:cNvPr>
          <p:cNvSpPr>
            <a:spLocks noGrp="1"/>
          </p:cNvSpPr>
          <p:nvPr>
            <p:ph type="title"/>
          </p:nvPr>
        </p:nvSpPr>
        <p:spPr>
          <a:xfrm>
            <a:off x="396131" y="270014"/>
            <a:ext cx="6920645" cy="815973"/>
          </a:xfrm>
        </p:spPr>
        <p:txBody>
          <a:bodyPr/>
          <a:lstStyle/>
          <a:p>
            <a:r>
              <a:rPr lang="en-US">
                <a:latin typeface="Myriad Pro"/>
              </a:rPr>
              <a:t>CANDIDATE INFORMATION</a:t>
            </a:r>
            <a:endParaRPr lang="en-US"/>
          </a:p>
        </p:txBody>
      </p:sp>
      <p:sp>
        <p:nvSpPr>
          <p:cNvPr id="7" name="Text Placeholder 6">
            <a:extLst>
              <a:ext uri="{FF2B5EF4-FFF2-40B4-BE49-F238E27FC236}">
                <a16:creationId xmlns:a16="http://schemas.microsoft.com/office/drawing/2014/main" id="{638B8044-480C-D799-6A6A-3CC3B8074973}"/>
              </a:ext>
            </a:extLst>
          </p:cNvPr>
          <p:cNvSpPr>
            <a:spLocks noGrp="1"/>
          </p:cNvSpPr>
          <p:nvPr>
            <p:ph type="body" sz="quarter" idx="10"/>
          </p:nvPr>
        </p:nvSpPr>
        <p:spPr/>
        <p:txBody>
          <a:bodyPr vert="horz" lIns="91440" tIns="45720" rIns="91440" bIns="45720" rtlCol="0" anchor="t">
            <a:normAutofit/>
          </a:bodyPr>
          <a:lstStyle/>
          <a:p>
            <a:r>
              <a:rPr lang="en-US">
                <a:latin typeface="Calibri"/>
                <a:ea typeface="Calibri"/>
                <a:cs typeface="Calibri"/>
              </a:rPr>
              <a:t>FULL NAME: </a:t>
            </a:r>
          </a:p>
          <a:p>
            <a:pPr marL="0" indent="0">
              <a:buNone/>
            </a:pPr>
            <a:endParaRPr lang="en-US">
              <a:latin typeface="Calibri"/>
              <a:ea typeface="Calibri"/>
              <a:cs typeface="Calibri"/>
            </a:endParaRPr>
          </a:p>
          <a:p>
            <a:r>
              <a:rPr lang="en-US">
                <a:latin typeface="Calibri"/>
                <a:ea typeface="Calibri"/>
                <a:cs typeface="Calibri"/>
              </a:rPr>
              <a:t>CITY/MUNICIPALITY OF CURRENT RESIDENCE:</a:t>
            </a:r>
          </a:p>
          <a:p>
            <a:pPr marL="0" indent="0">
              <a:buNone/>
            </a:pPr>
            <a:endParaRPr lang="en-US">
              <a:latin typeface="Calibri"/>
              <a:ea typeface="Calibri"/>
              <a:cs typeface="Calibri"/>
            </a:endParaRPr>
          </a:p>
          <a:p>
            <a:r>
              <a:rPr lang="en-US">
                <a:latin typeface="Calibri"/>
                <a:ea typeface="Calibri"/>
                <a:cs typeface="Calibri"/>
              </a:rPr>
              <a:t>NAME OF ZONE OF CURRENT REGISTRATION:</a:t>
            </a:r>
          </a:p>
        </p:txBody>
      </p:sp>
    </p:spTree>
    <p:extLst>
      <p:ext uri="{BB962C8B-B14F-4D97-AF65-F5344CB8AC3E}">
        <p14:creationId xmlns:p14="http://schemas.microsoft.com/office/powerpoint/2010/main" val="542998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FBBE9-731E-79B1-F10D-0E84E32CAE4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0495B6-5C6C-9B89-F3EE-C24485EBA34F}"/>
              </a:ext>
            </a:extLst>
          </p:cNvPr>
          <p:cNvSpPr>
            <a:spLocks noGrp="1"/>
          </p:cNvSpPr>
          <p:nvPr>
            <p:ph type="ftr" sz="quarter" idx="3"/>
          </p:nvPr>
        </p:nvSpPr>
        <p:spPr/>
        <p:txBody>
          <a:bodyPr/>
          <a:lstStyle/>
          <a:p>
            <a:r>
              <a:rPr lang="en-US"/>
              <a:t>Canadian Ski Patrol/Patrouille Canadienne de Ski ©</a:t>
            </a:r>
          </a:p>
        </p:txBody>
      </p:sp>
      <p:sp>
        <p:nvSpPr>
          <p:cNvPr id="3" name="Slide Number Placeholder 2">
            <a:extLst>
              <a:ext uri="{FF2B5EF4-FFF2-40B4-BE49-F238E27FC236}">
                <a16:creationId xmlns:a16="http://schemas.microsoft.com/office/drawing/2014/main" id="{C30AB5CD-9BB4-BA29-3FD1-F28DC2FE8C50}"/>
              </a:ext>
            </a:extLst>
          </p:cNvPr>
          <p:cNvSpPr>
            <a:spLocks noGrp="1"/>
          </p:cNvSpPr>
          <p:nvPr>
            <p:ph type="sldNum" sz="quarter" idx="4"/>
          </p:nvPr>
        </p:nvSpPr>
        <p:spPr/>
        <p:txBody>
          <a:bodyPr/>
          <a:lstStyle/>
          <a:p>
            <a:fld id="{C890786C-D129-054B-B4F7-79857F341ACF}" type="slidenum">
              <a:rPr lang="en-US" smtClean="0"/>
              <a:pPr/>
              <a:t>4</a:t>
            </a:fld>
            <a:endParaRPr lang="en-US"/>
          </a:p>
        </p:txBody>
      </p:sp>
      <p:sp>
        <p:nvSpPr>
          <p:cNvPr id="6" name="Title 5">
            <a:extLst>
              <a:ext uri="{FF2B5EF4-FFF2-40B4-BE49-F238E27FC236}">
                <a16:creationId xmlns:a16="http://schemas.microsoft.com/office/drawing/2014/main" id="{B6350C53-FA55-DDEC-ABDF-56774C4A31EF}"/>
              </a:ext>
            </a:extLst>
          </p:cNvPr>
          <p:cNvSpPr>
            <a:spLocks noGrp="1"/>
          </p:cNvSpPr>
          <p:nvPr>
            <p:ph type="title"/>
          </p:nvPr>
        </p:nvSpPr>
        <p:spPr>
          <a:xfrm>
            <a:off x="396131" y="270014"/>
            <a:ext cx="6920645" cy="815973"/>
          </a:xfrm>
        </p:spPr>
        <p:txBody>
          <a:bodyPr/>
          <a:lstStyle/>
          <a:p>
            <a:r>
              <a:rPr lang="en-US">
                <a:latin typeface="Myriad Pro"/>
              </a:rPr>
              <a:t>EXPERIENCE IN THE CANADIAN SKI PATROL</a:t>
            </a:r>
            <a:endParaRPr lang="en-US"/>
          </a:p>
        </p:txBody>
      </p:sp>
      <p:sp>
        <p:nvSpPr>
          <p:cNvPr id="7" name="Text Placeholder 6">
            <a:extLst>
              <a:ext uri="{FF2B5EF4-FFF2-40B4-BE49-F238E27FC236}">
                <a16:creationId xmlns:a16="http://schemas.microsoft.com/office/drawing/2014/main" id="{77147589-AEFB-05F5-B165-0AB6914913C7}"/>
              </a:ext>
            </a:extLst>
          </p:cNvPr>
          <p:cNvSpPr>
            <a:spLocks noGrp="1"/>
          </p:cNvSpPr>
          <p:nvPr>
            <p:ph type="body" sz="quarter" idx="10"/>
          </p:nvPr>
        </p:nvSpPr>
        <p:spPr>
          <a:xfrm>
            <a:off x="888196" y="1082466"/>
            <a:ext cx="10413471" cy="4715315"/>
          </a:xfrm>
          <a:ln w="6350">
            <a:solidFill>
              <a:schemeClr val="tx1"/>
            </a:solidFill>
          </a:ln>
        </p:spPr>
        <p:txBody>
          <a:bodyPr vert="horz" lIns="91440" tIns="45720" rIns="91440" bIns="45720" rtlCol="0" anchor="t">
            <a:normAutofit/>
          </a:bodyPr>
          <a:lstStyle/>
          <a:p>
            <a:pPr marL="0" indent="0">
              <a:buNone/>
            </a:pPr>
            <a:r>
              <a:rPr lang="en-CA" sz="1400">
                <a:latin typeface="Calibri"/>
                <a:ea typeface="Calibri"/>
                <a:cs typeface="Calibri"/>
              </a:rPr>
              <a:t>Please describe your experience in the Canadian Ski Patrol (maximum of 100 words).  </a:t>
            </a:r>
          </a:p>
        </p:txBody>
      </p:sp>
    </p:spTree>
    <p:extLst>
      <p:ext uri="{BB962C8B-B14F-4D97-AF65-F5344CB8AC3E}">
        <p14:creationId xmlns:p14="http://schemas.microsoft.com/office/powerpoint/2010/main" val="4086949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BAB28-8A68-0E80-3F4C-830DB38EDD6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16874F-D5CB-1086-67A3-28F83BA6CCAC}"/>
              </a:ext>
            </a:extLst>
          </p:cNvPr>
          <p:cNvSpPr>
            <a:spLocks noGrp="1"/>
          </p:cNvSpPr>
          <p:nvPr>
            <p:ph type="ftr" sz="quarter" idx="3"/>
          </p:nvPr>
        </p:nvSpPr>
        <p:spPr/>
        <p:txBody>
          <a:bodyPr/>
          <a:lstStyle/>
          <a:p>
            <a:r>
              <a:rPr lang="en-US"/>
              <a:t>Canadian Ski Patrol/Patrouille Canadienne de Ski ©</a:t>
            </a:r>
          </a:p>
        </p:txBody>
      </p:sp>
      <p:sp>
        <p:nvSpPr>
          <p:cNvPr id="3" name="Slide Number Placeholder 2">
            <a:extLst>
              <a:ext uri="{FF2B5EF4-FFF2-40B4-BE49-F238E27FC236}">
                <a16:creationId xmlns:a16="http://schemas.microsoft.com/office/drawing/2014/main" id="{2392CCCC-5D9B-A661-A523-DAA38AA58C61}"/>
              </a:ext>
            </a:extLst>
          </p:cNvPr>
          <p:cNvSpPr>
            <a:spLocks noGrp="1"/>
          </p:cNvSpPr>
          <p:nvPr>
            <p:ph type="sldNum" sz="quarter" idx="4"/>
          </p:nvPr>
        </p:nvSpPr>
        <p:spPr/>
        <p:txBody>
          <a:bodyPr/>
          <a:lstStyle/>
          <a:p>
            <a:fld id="{C890786C-D129-054B-B4F7-79857F341ACF}" type="slidenum">
              <a:rPr lang="en-US" smtClean="0"/>
              <a:pPr/>
              <a:t>5</a:t>
            </a:fld>
            <a:endParaRPr lang="en-US"/>
          </a:p>
        </p:txBody>
      </p:sp>
      <p:sp>
        <p:nvSpPr>
          <p:cNvPr id="6" name="Title 5">
            <a:extLst>
              <a:ext uri="{FF2B5EF4-FFF2-40B4-BE49-F238E27FC236}">
                <a16:creationId xmlns:a16="http://schemas.microsoft.com/office/drawing/2014/main" id="{771D37AE-5264-31B4-F2F8-3B7E61098576}"/>
              </a:ext>
            </a:extLst>
          </p:cNvPr>
          <p:cNvSpPr>
            <a:spLocks noGrp="1"/>
          </p:cNvSpPr>
          <p:nvPr>
            <p:ph type="title"/>
          </p:nvPr>
        </p:nvSpPr>
        <p:spPr>
          <a:xfrm>
            <a:off x="396131" y="97590"/>
            <a:ext cx="6920645" cy="815973"/>
          </a:xfrm>
        </p:spPr>
        <p:txBody>
          <a:bodyPr/>
          <a:lstStyle/>
          <a:p>
            <a:r>
              <a:rPr lang="en-US">
                <a:latin typeface="Myriad Pro"/>
              </a:rPr>
              <a:t>RELEVANT PROFESSIONAL SKILLS &amp; BOARD</a:t>
            </a:r>
            <a:br>
              <a:rPr lang="en-US">
                <a:latin typeface="Myriad Pro"/>
              </a:rPr>
            </a:br>
            <a:r>
              <a:rPr lang="en-US">
                <a:latin typeface="Myriad Pro"/>
              </a:rPr>
              <a:t>EXPERIENCES</a:t>
            </a:r>
            <a:endParaRPr lang="en-US"/>
          </a:p>
        </p:txBody>
      </p:sp>
      <p:sp>
        <p:nvSpPr>
          <p:cNvPr id="7" name="Text Placeholder 6">
            <a:extLst>
              <a:ext uri="{FF2B5EF4-FFF2-40B4-BE49-F238E27FC236}">
                <a16:creationId xmlns:a16="http://schemas.microsoft.com/office/drawing/2014/main" id="{79209DA9-6085-B341-0287-6C1E18D8BCDA}"/>
              </a:ext>
            </a:extLst>
          </p:cNvPr>
          <p:cNvSpPr>
            <a:spLocks noGrp="1"/>
          </p:cNvSpPr>
          <p:nvPr>
            <p:ph type="body" sz="quarter" idx="10"/>
          </p:nvPr>
        </p:nvSpPr>
        <p:spPr>
          <a:xfrm>
            <a:off x="888196" y="1082466"/>
            <a:ext cx="10413471" cy="4715315"/>
          </a:xfrm>
          <a:ln w="6350">
            <a:solidFill>
              <a:schemeClr val="tx1"/>
            </a:solidFill>
          </a:ln>
        </p:spPr>
        <p:txBody>
          <a:bodyPr vert="horz" lIns="91440" tIns="45720" rIns="91440" bIns="45720" rtlCol="0" anchor="t">
            <a:normAutofit/>
          </a:bodyPr>
          <a:lstStyle/>
          <a:p>
            <a:pPr>
              <a:spcBef>
                <a:spcPts val="1600"/>
              </a:spcBef>
              <a:buNone/>
            </a:pPr>
            <a:r>
              <a:rPr lang="en-GB" sz="1400">
                <a:latin typeface="Calibri"/>
                <a:ea typeface="Calibri"/>
                <a:cs typeface="Calibri"/>
              </a:rPr>
              <a:t>Please describe your background including (maximum of 100 words):</a:t>
            </a:r>
            <a:endParaRPr lang="en-CA" sz="1400">
              <a:latin typeface="Calibri"/>
              <a:ea typeface="Calibri"/>
              <a:cs typeface="Calibri"/>
            </a:endParaRPr>
          </a:p>
          <a:p>
            <a:pPr>
              <a:buFont typeface="Arial"/>
              <a:buChar char="•"/>
            </a:pPr>
            <a:r>
              <a:rPr lang="en-GB" sz="1400">
                <a:latin typeface="Calibri"/>
                <a:ea typeface="Calibri"/>
                <a:cs typeface="Calibri"/>
              </a:rPr>
              <a:t>relevant professional skills,</a:t>
            </a:r>
            <a:endParaRPr lang="en-CA" sz="1400">
              <a:latin typeface="Calibri"/>
              <a:ea typeface="Calibri"/>
              <a:cs typeface="Calibri"/>
            </a:endParaRPr>
          </a:p>
          <a:p>
            <a:pPr>
              <a:spcBef>
                <a:spcPts val="0"/>
              </a:spcBef>
              <a:buFont typeface="Arial"/>
              <a:buChar char="•"/>
            </a:pPr>
            <a:r>
              <a:rPr lang="en-GB" sz="1400">
                <a:latin typeface="Calibri"/>
                <a:ea typeface="Calibri"/>
                <a:cs typeface="Calibri"/>
              </a:rPr>
              <a:t>relevant certifications or credentials, and</a:t>
            </a:r>
            <a:endParaRPr lang="en-CA" sz="1400">
              <a:latin typeface="Calibri"/>
              <a:ea typeface="Calibri"/>
              <a:cs typeface="Calibri"/>
            </a:endParaRPr>
          </a:p>
          <a:p>
            <a:pPr>
              <a:spcBef>
                <a:spcPts val="0"/>
              </a:spcBef>
              <a:buFont typeface="Arial"/>
              <a:buChar char="•"/>
            </a:pPr>
            <a:r>
              <a:rPr lang="en-GB" sz="1400" dirty="0">
                <a:latin typeface="Calibri"/>
                <a:ea typeface="Calibri"/>
                <a:cs typeface="Calibri"/>
              </a:rPr>
              <a:t>past experiences on board(s) of directors – please identify.</a:t>
            </a:r>
            <a:endParaRPr lang="en-CA" sz="1400" dirty="0">
              <a:latin typeface="Calibri"/>
              <a:ea typeface="Calibri"/>
              <a:cs typeface="Calibri"/>
            </a:endParaRPr>
          </a:p>
          <a:p>
            <a:pPr marL="0" indent="0">
              <a:spcBef>
                <a:spcPts val="0"/>
              </a:spcBef>
              <a:buNone/>
            </a:pPr>
            <a:endParaRPr lang="en-GB" sz="1400" dirty="0">
              <a:latin typeface="Calibri"/>
              <a:ea typeface="Calibri"/>
              <a:cs typeface="Calibri"/>
            </a:endParaRPr>
          </a:p>
          <a:p>
            <a:pPr marL="0" indent="0">
              <a:spcBef>
                <a:spcPts val="0"/>
              </a:spcBef>
              <a:buNone/>
            </a:pPr>
            <a:endParaRPr lang="en-GB" sz="1400" dirty="0">
              <a:latin typeface="Calibri"/>
              <a:ea typeface="Calibri"/>
              <a:cs typeface="Calibri"/>
            </a:endParaRPr>
          </a:p>
          <a:p>
            <a:pPr marL="0" indent="0">
              <a:buNone/>
            </a:pPr>
            <a:endParaRPr lang="en-CA" sz="1400" dirty="0">
              <a:latin typeface="Calibri"/>
              <a:ea typeface="Calibri"/>
              <a:cs typeface="Calibri"/>
            </a:endParaRPr>
          </a:p>
        </p:txBody>
      </p:sp>
    </p:spTree>
    <p:extLst>
      <p:ext uri="{BB962C8B-B14F-4D97-AF65-F5344CB8AC3E}">
        <p14:creationId xmlns:p14="http://schemas.microsoft.com/office/powerpoint/2010/main" val="247867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06254-AB4C-D51F-57EE-E156FA3814D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051D82-90BD-BAB5-2C2E-443E45DC9EC7}"/>
              </a:ext>
            </a:extLst>
          </p:cNvPr>
          <p:cNvSpPr>
            <a:spLocks noGrp="1"/>
          </p:cNvSpPr>
          <p:nvPr>
            <p:ph type="ftr" sz="quarter" idx="3"/>
          </p:nvPr>
        </p:nvSpPr>
        <p:spPr/>
        <p:txBody>
          <a:bodyPr/>
          <a:lstStyle/>
          <a:p>
            <a:r>
              <a:rPr lang="en-US"/>
              <a:t>Canadian Ski Patrol/Patrouille Canadienne de Ski ©</a:t>
            </a:r>
          </a:p>
        </p:txBody>
      </p:sp>
      <p:sp>
        <p:nvSpPr>
          <p:cNvPr id="3" name="Slide Number Placeholder 2">
            <a:extLst>
              <a:ext uri="{FF2B5EF4-FFF2-40B4-BE49-F238E27FC236}">
                <a16:creationId xmlns:a16="http://schemas.microsoft.com/office/drawing/2014/main" id="{2EF6AB82-6E04-6985-9254-96D5E1CF73A5}"/>
              </a:ext>
            </a:extLst>
          </p:cNvPr>
          <p:cNvSpPr>
            <a:spLocks noGrp="1"/>
          </p:cNvSpPr>
          <p:nvPr>
            <p:ph type="sldNum" sz="quarter" idx="4"/>
          </p:nvPr>
        </p:nvSpPr>
        <p:spPr/>
        <p:txBody>
          <a:bodyPr/>
          <a:lstStyle/>
          <a:p>
            <a:fld id="{C890786C-D129-054B-B4F7-79857F341ACF}" type="slidenum">
              <a:rPr lang="en-US" smtClean="0"/>
              <a:pPr/>
              <a:t>6</a:t>
            </a:fld>
            <a:endParaRPr lang="en-US"/>
          </a:p>
        </p:txBody>
      </p:sp>
      <p:sp>
        <p:nvSpPr>
          <p:cNvPr id="6" name="Title 5">
            <a:extLst>
              <a:ext uri="{FF2B5EF4-FFF2-40B4-BE49-F238E27FC236}">
                <a16:creationId xmlns:a16="http://schemas.microsoft.com/office/drawing/2014/main" id="{5886102A-8995-B477-426B-59960783CFBD}"/>
              </a:ext>
            </a:extLst>
          </p:cNvPr>
          <p:cNvSpPr>
            <a:spLocks noGrp="1"/>
          </p:cNvSpPr>
          <p:nvPr>
            <p:ph type="title"/>
          </p:nvPr>
        </p:nvSpPr>
        <p:spPr>
          <a:xfrm>
            <a:off x="407255" y="270014"/>
            <a:ext cx="6920645" cy="815973"/>
          </a:xfrm>
        </p:spPr>
        <p:txBody>
          <a:bodyPr/>
          <a:lstStyle/>
          <a:p>
            <a:r>
              <a:rPr lang="en-US">
                <a:latin typeface="Myriad Pro"/>
              </a:rPr>
              <a:t>PERSONAL VISION</a:t>
            </a:r>
            <a:endParaRPr lang="en-US"/>
          </a:p>
        </p:txBody>
      </p:sp>
      <p:sp>
        <p:nvSpPr>
          <p:cNvPr id="7" name="Text Placeholder 6">
            <a:extLst>
              <a:ext uri="{FF2B5EF4-FFF2-40B4-BE49-F238E27FC236}">
                <a16:creationId xmlns:a16="http://schemas.microsoft.com/office/drawing/2014/main" id="{913B9688-2D0D-E341-67CB-EE179BBEF933}"/>
              </a:ext>
            </a:extLst>
          </p:cNvPr>
          <p:cNvSpPr>
            <a:spLocks noGrp="1"/>
          </p:cNvSpPr>
          <p:nvPr>
            <p:ph type="body" sz="quarter" idx="10"/>
          </p:nvPr>
        </p:nvSpPr>
        <p:spPr>
          <a:xfrm>
            <a:off x="888196" y="1082466"/>
            <a:ext cx="10413471" cy="4715315"/>
          </a:xfrm>
          <a:ln w="6350">
            <a:solidFill>
              <a:schemeClr val="tx1"/>
            </a:solidFill>
          </a:ln>
        </p:spPr>
        <p:txBody>
          <a:bodyPr vert="horz" lIns="91440" tIns="45720" rIns="91440" bIns="45720" rtlCol="0" anchor="t">
            <a:normAutofit/>
          </a:bodyPr>
          <a:lstStyle/>
          <a:p>
            <a:pPr>
              <a:buNone/>
            </a:pPr>
            <a:r>
              <a:rPr lang="en-GB" sz="1400">
                <a:latin typeface="Calibri"/>
                <a:ea typeface="Calibri"/>
                <a:cs typeface="Calibri"/>
              </a:rPr>
              <a:t>Please describe your personal vision for the Canadian Ski Patrol (maximum of 100 words):</a:t>
            </a:r>
          </a:p>
          <a:p>
            <a:pPr>
              <a:buFont typeface="Arial"/>
              <a:buChar char="•"/>
            </a:pPr>
            <a:r>
              <a:rPr lang="en-GB" sz="1400">
                <a:latin typeface="Calibri"/>
                <a:ea typeface="Calibri"/>
                <a:cs typeface="Calibri"/>
              </a:rPr>
              <a:t>What does the Canadian Ski Patrol mean to you?</a:t>
            </a:r>
          </a:p>
          <a:p>
            <a:pPr>
              <a:spcBef>
                <a:spcPts val="0"/>
              </a:spcBef>
              <a:buFont typeface="Arial"/>
              <a:buChar char="•"/>
            </a:pPr>
            <a:r>
              <a:rPr lang="en-GB" sz="1400">
                <a:latin typeface="Calibri"/>
                <a:ea typeface="Calibri"/>
                <a:cs typeface="Calibri"/>
              </a:rPr>
              <a:t>Describe the Canadian Ski Patrol in 5 years in your vision.</a:t>
            </a:r>
          </a:p>
          <a:p>
            <a:pPr>
              <a:spcBef>
                <a:spcPts val="0"/>
              </a:spcBef>
              <a:buFont typeface="Arial"/>
              <a:buChar char="•"/>
            </a:pPr>
            <a:endParaRPr lang="en-GB" sz="1400">
              <a:latin typeface="Calibri"/>
              <a:ea typeface="Calibri"/>
              <a:cs typeface="Calibri"/>
            </a:endParaRPr>
          </a:p>
          <a:p>
            <a:pPr marL="0" indent="0">
              <a:spcBef>
                <a:spcPts val="0"/>
              </a:spcBef>
              <a:buNone/>
            </a:pPr>
            <a:endParaRPr lang="en-GB" sz="1400">
              <a:latin typeface="Calibri"/>
              <a:ea typeface="Calibri"/>
              <a:cs typeface="Calibri"/>
            </a:endParaRPr>
          </a:p>
          <a:p>
            <a:pPr>
              <a:spcBef>
                <a:spcPts val="1600"/>
              </a:spcBef>
              <a:buNone/>
            </a:pPr>
            <a:endParaRPr lang="en-GB" sz="1400">
              <a:latin typeface="Calibri"/>
              <a:ea typeface="Calibri"/>
              <a:cs typeface="Calibri"/>
            </a:endParaRPr>
          </a:p>
          <a:p>
            <a:pPr marL="0" indent="0">
              <a:buNone/>
            </a:pPr>
            <a:endParaRPr lang="en-CA" sz="1400">
              <a:latin typeface="Calibri"/>
              <a:ea typeface="Calibri"/>
              <a:cs typeface="Calibri"/>
            </a:endParaRPr>
          </a:p>
        </p:txBody>
      </p:sp>
    </p:spTree>
    <p:extLst>
      <p:ext uri="{BB962C8B-B14F-4D97-AF65-F5344CB8AC3E}">
        <p14:creationId xmlns:p14="http://schemas.microsoft.com/office/powerpoint/2010/main" val="2203635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9682A-1CD0-3E2E-A97A-BDF26F379197}"/>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0FA4E1-DAAA-180A-F2CA-30B033DEB456}"/>
              </a:ext>
            </a:extLst>
          </p:cNvPr>
          <p:cNvSpPr>
            <a:spLocks noGrp="1"/>
          </p:cNvSpPr>
          <p:nvPr>
            <p:ph type="ftr" sz="quarter" idx="3"/>
          </p:nvPr>
        </p:nvSpPr>
        <p:spPr/>
        <p:txBody>
          <a:bodyPr/>
          <a:lstStyle/>
          <a:p>
            <a:r>
              <a:rPr lang="en-US"/>
              <a:t>Canadian Ski Patrol/Patrouille Canadienne de Ski ©</a:t>
            </a:r>
          </a:p>
        </p:txBody>
      </p:sp>
      <p:sp>
        <p:nvSpPr>
          <p:cNvPr id="3" name="Slide Number Placeholder 2">
            <a:extLst>
              <a:ext uri="{FF2B5EF4-FFF2-40B4-BE49-F238E27FC236}">
                <a16:creationId xmlns:a16="http://schemas.microsoft.com/office/drawing/2014/main" id="{15C0CBF0-E1F5-F052-8F0F-1A1D42895473}"/>
              </a:ext>
            </a:extLst>
          </p:cNvPr>
          <p:cNvSpPr>
            <a:spLocks noGrp="1"/>
          </p:cNvSpPr>
          <p:nvPr>
            <p:ph type="sldNum" sz="quarter" idx="4"/>
          </p:nvPr>
        </p:nvSpPr>
        <p:spPr/>
        <p:txBody>
          <a:bodyPr/>
          <a:lstStyle/>
          <a:p>
            <a:fld id="{C890786C-D129-054B-B4F7-79857F341ACF}" type="slidenum">
              <a:rPr lang="en-US" smtClean="0"/>
              <a:pPr/>
              <a:t>7</a:t>
            </a:fld>
            <a:endParaRPr lang="en-US"/>
          </a:p>
        </p:txBody>
      </p:sp>
      <p:sp>
        <p:nvSpPr>
          <p:cNvPr id="6" name="Title 5">
            <a:extLst>
              <a:ext uri="{FF2B5EF4-FFF2-40B4-BE49-F238E27FC236}">
                <a16:creationId xmlns:a16="http://schemas.microsoft.com/office/drawing/2014/main" id="{D84A8514-E475-9ADB-F192-84D700BFDBA8}"/>
              </a:ext>
            </a:extLst>
          </p:cNvPr>
          <p:cNvSpPr>
            <a:spLocks noGrp="1"/>
          </p:cNvSpPr>
          <p:nvPr>
            <p:ph type="title"/>
          </p:nvPr>
        </p:nvSpPr>
        <p:spPr>
          <a:xfrm>
            <a:off x="407255" y="270014"/>
            <a:ext cx="6920645" cy="815973"/>
          </a:xfrm>
        </p:spPr>
        <p:txBody>
          <a:bodyPr/>
          <a:lstStyle/>
          <a:p>
            <a:r>
              <a:rPr lang="en-US">
                <a:latin typeface="Myriad Pro"/>
              </a:rPr>
              <a:t>CANDIDATE QUESTIONS</a:t>
            </a:r>
            <a:endParaRPr lang="en-US"/>
          </a:p>
        </p:txBody>
      </p:sp>
      <p:sp>
        <p:nvSpPr>
          <p:cNvPr id="7" name="Text Placeholder 6">
            <a:extLst>
              <a:ext uri="{FF2B5EF4-FFF2-40B4-BE49-F238E27FC236}">
                <a16:creationId xmlns:a16="http://schemas.microsoft.com/office/drawing/2014/main" id="{916AC79F-33E6-64DD-D494-F8E55BDCCE52}"/>
              </a:ext>
            </a:extLst>
          </p:cNvPr>
          <p:cNvSpPr>
            <a:spLocks noGrp="1"/>
          </p:cNvSpPr>
          <p:nvPr>
            <p:ph type="body" sz="quarter" idx="10"/>
          </p:nvPr>
        </p:nvSpPr>
        <p:spPr>
          <a:xfrm>
            <a:off x="888196" y="1082466"/>
            <a:ext cx="10413471" cy="4715315"/>
          </a:xfrm>
          <a:ln w="6350">
            <a:solidFill>
              <a:schemeClr val="tx1"/>
            </a:solidFill>
          </a:ln>
        </p:spPr>
        <p:txBody>
          <a:bodyPr vert="horz" lIns="91440" tIns="45720" rIns="91440" bIns="45720" rtlCol="0" anchor="t">
            <a:normAutofit/>
          </a:bodyPr>
          <a:lstStyle/>
          <a:p>
            <a:pPr>
              <a:buNone/>
            </a:pPr>
            <a:r>
              <a:rPr lang="en-GB" sz="1400">
                <a:latin typeface="Calibri"/>
                <a:ea typeface="Calibri"/>
                <a:cs typeface="Calibri"/>
              </a:rPr>
              <a:t>Each candidate is being asked the same questions (maximum of 100 word response per question).</a:t>
            </a:r>
          </a:p>
          <a:p>
            <a:pPr>
              <a:buNone/>
            </a:pPr>
            <a:r>
              <a:rPr lang="en-GB" sz="1400" b="1">
                <a:solidFill>
                  <a:srgbClr val="A6192E"/>
                </a:solidFill>
                <a:latin typeface="Calibri"/>
                <a:ea typeface="Calibri"/>
                <a:cs typeface="Calibri"/>
              </a:rPr>
              <a:t>Question 1:</a:t>
            </a:r>
            <a:r>
              <a:rPr lang="en-GB" sz="1400">
                <a:latin typeface="Calibri"/>
                <a:ea typeface="Calibri"/>
                <a:cs typeface="Calibri"/>
              </a:rPr>
              <a:t> What are your reasons for wanting to be on the Canadian Ski Patrol board of directors at this time?</a:t>
            </a:r>
          </a:p>
          <a:p>
            <a:pPr>
              <a:spcBef>
                <a:spcPts val="0"/>
              </a:spcBef>
              <a:buFont typeface="Arial"/>
              <a:buChar char="•"/>
            </a:pPr>
            <a:endParaRPr lang="en-GB" sz="1400">
              <a:latin typeface="Calibri"/>
              <a:ea typeface="Calibri"/>
              <a:cs typeface="Calibri"/>
            </a:endParaRPr>
          </a:p>
          <a:p>
            <a:pPr marL="0" indent="0">
              <a:spcBef>
                <a:spcPts val="0"/>
              </a:spcBef>
              <a:buNone/>
            </a:pPr>
            <a:endParaRPr lang="en-GB" sz="1400">
              <a:latin typeface="Calibri"/>
              <a:ea typeface="Calibri"/>
              <a:cs typeface="Calibri"/>
            </a:endParaRPr>
          </a:p>
          <a:p>
            <a:pPr>
              <a:spcBef>
                <a:spcPts val="1600"/>
              </a:spcBef>
              <a:buNone/>
            </a:pPr>
            <a:endParaRPr lang="en-GB" sz="1400">
              <a:latin typeface="Calibri"/>
              <a:ea typeface="Calibri"/>
              <a:cs typeface="Calibri"/>
            </a:endParaRPr>
          </a:p>
          <a:p>
            <a:pPr marL="0" indent="0">
              <a:buNone/>
            </a:pPr>
            <a:endParaRPr lang="en-CA" sz="1400">
              <a:latin typeface="Calibri"/>
              <a:ea typeface="Calibri"/>
              <a:cs typeface="Calibri"/>
            </a:endParaRPr>
          </a:p>
        </p:txBody>
      </p:sp>
    </p:spTree>
    <p:extLst>
      <p:ext uri="{BB962C8B-B14F-4D97-AF65-F5344CB8AC3E}">
        <p14:creationId xmlns:p14="http://schemas.microsoft.com/office/powerpoint/2010/main" val="3473618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EE21A-0F61-2DDA-2DFA-87A23E3C858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AFB704-7E93-6E17-0BB8-25D6B56BBC7D}"/>
              </a:ext>
            </a:extLst>
          </p:cNvPr>
          <p:cNvSpPr>
            <a:spLocks noGrp="1"/>
          </p:cNvSpPr>
          <p:nvPr>
            <p:ph type="ftr" sz="quarter" idx="3"/>
          </p:nvPr>
        </p:nvSpPr>
        <p:spPr/>
        <p:txBody>
          <a:bodyPr/>
          <a:lstStyle/>
          <a:p>
            <a:r>
              <a:rPr lang="en-US"/>
              <a:t>Canadian Ski Patrol/Patrouille Canadienne de Ski ©</a:t>
            </a:r>
          </a:p>
        </p:txBody>
      </p:sp>
      <p:sp>
        <p:nvSpPr>
          <p:cNvPr id="3" name="Slide Number Placeholder 2">
            <a:extLst>
              <a:ext uri="{FF2B5EF4-FFF2-40B4-BE49-F238E27FC236}">
                <a16:creationId xmlns:a16="http://schemas.microsoft.com/office/drawing/2014/main" id="{025108FF-74A8-297F-2BD0-409C48433483}"/>
              </a:ext>
            </a:extLst>
          </p:cNvPr>
          <p:cNvSpPr>
            <a:spLocks noGrp="1"/>
          </p:cNvSpPr>
          <p:nvPr>
            <p:ph type="sldNum" sz="quarter" idx="4"/>
          </p:nvPr>
        </p:nvSpPr>
        <p:spPr/>
        <p:txBody>
          <a:bodyPr/>
          <a:lstStyle/>
          <a:p>
            <a:fld id="{C890786C-D129-054B-B4F7-79857F341ACF}" type="slidenum">
              <a:rPr lang="en-US" smtClean="0"/>
              <a:pPr/>
              <a:t>8</a:t>
            </a:fld>
            <a:endParaRPr lang="en-US"/>
          </a:p>
        </p:txBody>
      </p:sp>
      <p:sp>
        <p:nvSpPr>
          <p:cNvPr id="6" name="Title 5">
            <a:extLst>
              <a:ext uri="{FF2B5EF4-FFF2-40B4-BE49-F238E27FC236}">
                <a16:creationId xmlns:a16="http://schemas.microsoft.com/office/drawing/2014/main" id="{CAA0077D-2608-D80F-1CE5-58DF1562691B}"/>
              </a:ext>
            </a:extLst>
          </p:cNvPr>
          <p:cNvSpPr>
            <a:spLocks noGrp="1"/>
          </p:cNvSpPr>
          <p:nvPr>
            <p:ph type="title"/>
          </p:nvPr>
        </p:nvSpPr>
        <p:spPr>
          <a:xfrm>
            <a:off x="407255" y="270014"/>
            <a:ext cx="6920645" cy="815973"/>
          </a:xfrm>
        </p:spPr>
        <p:txBody>
          <a:bodyPr/>
          <a:lstStyle/>
          <a:p>
            <a:r>
              <a:rPr lang="en-US">
                <a:latin typeface="Myriad Pro"/>
              </a:rPr>
              <a:t>CANDIDATE QUESTIONS</a:t>
            </a:r>
            <a:endParaRPr lang="en-US"/>
          </a:p>
        </p:txBody>
      </p:sp>
      <p:sp>
        <p:nvSpPr>
          <p:cNvPr id="7" name="Text Placeholder 6">
            <a:extLst>
              <a:ext uri="{FF2B5EF4-FFF2-40B4-BE49-F238E27FC236}">
                <a16:creationId xmlns:a16="http://schemas.microsoft.com/office/drawing/2014/main" id="{B3A7A124-B947-DB9B-772B-DB8E430EAFF0}"/>
              </a:ext>
            </a:extLst>
          </p:cNvPr>
          <p:cNvSpPr>
            <a:spLocks noGrp="1"/>
          </p:cNvSpPr>
          <p:nvPr>
            <p:ph type="body" sz="quarter" idx="10"/>
          </p:nvPr>
        </p:nvSpPr>
        <p:spPr>
          <a:xfrm>
            <a:off x="888196" y="1082466"/>
            <a:ext cx="10413471" cy="4715315"/>
          </a:xfrm>
          <a:ln w="6350">
            <a:solidFill>
              <a:schemeClr val="tx1"/>
            </a:solidFill>
          </a:ln>
        </p:spPr>
        <p:txBody>
          <a:bodyPr vert="horz" lIns="91440" tIns="45720" rIns="91440" bIns="45720" rtlCol="0" anchor="t">
            <a:normAutofit/>
          </a:bodyPr>
          <a:lstStyle/>
          <a:p>
            <a:pPr>
              <a:buNone/>
            </a:pPr>
            <a:r>
              <a:rPr lang="en-GB" sz="1400">
                <a:latin typeface="Calibri"/>
                <a:ea typeface="Calibri"/>
                <a:cs typeface="Calibri"/>
              </a:rPr>
              <a:t>Each candidate is being asked the same questions (maximum of 100 word response per question).</a:t>
            </a:r>
          </a:p>
          <a:p>
            <a:pPr>
              <a:buNone/>
            </a:pPr>
            <a:r>
              <a:rPr lang="en-GB" sz="1400" b="1">
                <a:solidFill>
                  <a:srgbClr val="A6192E"/>
                </a:solidFill>
                <a:latin typeface="Calibri"/>
                <a:ea typeface="Calibri"/>
                <a:cs typeface="Calibri"/>
              </a:rPr>
              <a:t>Question 2: </a:t>
            </a:r>
            <a:r>
              <a:rPr lang="en-GB" sz="1400">
                <a:latin typeface="Calibri"/>
                <a:ea typeface="Calibri"/>
                <a:cs typeface="Calibri"/>
              </a:rPr>
              <a:t>What, in your view, are the three most important issues/concerns/challenges/opportunities facing the Canadian Ski Patrol today?</a:t>
            </a:r>
            <a:endParaRPr lang="en-GB">
              <a:latin typeface="Calibri"/>
              <a:ea typeface="Calibri"/>
              <a:cs typeface="Calibri"/>
            </a:endParaRPr>
          </a:p>
          <a:p>
            <a:pPr>
              <a:spcBef>
                <a:spcPts val="0"/>
              </a:spcBef>
              <a:buFont typeface="Arial"/>
              <a:buChar char="•"/>
            </a:pPr>
            <a:endParaRPr lang="en-GB" sz="1400">
              <a:latin typeface="Calibri"/>
              <a:ea typeface="Calibri"/>
              <a:cs typeface="Calibri"/>
            </a:endParaRPr>
          </a:p>
          <a:p>
            <a:pPr marL="0" indent="0">
              <a:spcBef>
                <a:spcPts val="0"/>
              </a:spcBef>
              <a:buNone/>
            </a:pPr>
            <a:endParaRPr lang="en-GB" sz="1400">
              <a:latin typeface="Calibri"/>
              <a:ea typeface="Calibri"/>
              <a:cs typeface="Calibri"/>
            </a:endParaRPr>
          </a:p>
          <a:p>
            <a:pPr>
              <a:spcBef>
                <a:spcPts val="1600"/>
              </a:spcBef>
              <a:buNone/>
            </a:pPr>
            <a:endParaRPr lang="en-GB" sz="1400">
              <a:latin typeface="Calibri"/>
              <a:ea typeface="Calibri"/>
              <a:cs typeface="Calibri"/>
            </a:endParaRPr>
          </a:p>
          <a:p>
            <a:pPr marL="0" indent="0">
              <a:buNone/>
            </a:pPr>
            <a:endParaRPr lang="en-CA" sz="1400">
              <a:latin typeface="Calibri"/>
              <a:ea typeface="Calibri"/>
              <a:cs typeface="Calibri"/>
            </a:endParaRPr>
          </a:p>
        </p:txBody>
      </p:sp>
    </p:spTree>
    <p:extLst>
      <p:ext uri="{BB962C8B-B14F-4D97-AF65-F5344CB8AC3E}">
        <p14:creationId xmlns:p14="http://schemas.microsoft.com/office/powerpoint/2010/main" val="164471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97BA8-6B84-4680-001D-E3DFD709291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173CD4-B864-E1E5-57AD-CE544EB37401}"/>
              </a:ext>
            </a:extLst>
          </p:cNvPr>
          <p:cNvSpPr>
            <a:spLocks noGrp="1"/>
          </p:cNvSpPr>
          <p:nvPr>
            <p:ph type="ftr" sz="quarter" idx="3"/>
          </p:nvPr>
        </p:nvSpPr>
        <p:spPr/>
        <p:txBody>
          <a:bodyPr/>
          <a:lstStyle/>
          <a:p>
            <a:r>
              <a:rPr lang="en-US"/>
              <a:t>Canadian Ski Patrol/Patrouille Canadienne de Ski ©</a:t>
            </a:r>
          </a:p>
        </p:txBody>
      </p:sp>
      <p:sp>
        <p:nvSpPr>
          <p:cNvPr id="3" name="Slide Number Placeholder 2">
            <a:extLst>
              <a:ext uri="{FF2B5EF4-FFF2-40B4-BE49-F238E27FC236}">
                <a16:creationId xmlns:a16="http://schemas.microsoft.com/office/drawing/2014/main" id="{FEBCC543-5EA9-A043-8D98-0DDB8645A8C5}"/>
              </a:ext>
            </a:extLst>
          </p:cNvPr>
          <p:cNvSpPr>
            <a:spLocks noGrp="1"/>
          </p:cNvSpPr>
          <p:nvPr>
            <p:ph type="sldNum" sz="quarter" idx="4"/>
          </p:nvPr>
        </p:nvSpPr>
        <p:spPr/>
        <p:txBody>
          <a:bodyPr/>
          <a:lstStyle/>
          <a:p>
            <a:fld id="{C890786C-D129-054B-B4F7-79857F341ACF}" type="slidenum">
              <a:rPr lang="en-US" smtClean="0"/>
              <a:pPr/>
              <a:t>9</a:t>
            </a:fld>
            <a:endParaRPr lang="en-US"/>
          </a:p>
        </p:txBody>
      </p:sp>
      <p:sp>
        <p:nvSpPr>
          <p:cNvPr id="6" name="Title 5">
            <a:extLst>
              <a:ext uri="{FF2B5EF4-FFF2-40B4-BE49-F238E27FC236}">
                <a16:creationId xmlns:a16="http://schemas.microsoft.com/office/drawing/2014/main" id="{14CA91F3-B46C-310B-E85C-7CC461AE21ED}"/>
              </a:ext>
            </a:extLst>
          </p:cNvPr>
          <p:cNvSpPr>
            <a:spLocks noGrp="1"/>
          </p:cNvSpPr>
          <p:nvPr>
            <p:ph type="title"/>
          </p:nvPr>
        </p:nvSpPr>
        <p:spPr>
          <a:xfrm>
            <a:off x="407255" y="270014"/>
            <a:ext cx="6920645" cy="815973"/>
          </a:xfrm>
        </p:spPr>
        <p:txBody>
          <a:bodyPr/>
          <a:lstStyle/>
          <a:p>
            <a:r>
              <a:rPr lang="en-US">
                <a:latin typeface="Myriad Pro"/>
              </a:rPr>
              <a:t>CANDIDATE QUESTIONS</a:t>
            </a:r>
            <a:endParaRPr lang="en-US"/>
          </a:p>
        </p:txBody>
      </p:sp>
      <p:sp>
        <p:nvSpPr>
          <p:cNvPr id="7" name="Text Placeholder 6">
            <a:extLst>
              <a:ext uri="{FF2B5EF4-FFF2-40B4-BE49-F238E27FC236}">
                <a16:creationId xmlns:a16="http://schemas.microsoft.com/office/drawing/2014/main" id="{E5B2D4E3-4956-8041-4640-7F25F3BDAB81}"/>
              </a:ext>
            </a:extLst>
          </p:cNvPr>
          <p:cNvSpPr>
            <a:spLocks noGrp="1"/>
          </p:cNvSpPr>
          <p:nvPr>
            <p:ph type="body" sz="quarter" idx="10"/>
          </p:nvPr>
        </p:nvSpPr>
        <p:spPr>
          <a:xfrm>
            <a:off x="888196" y="1082466"/>
            <a:ext cx="10413471" cy="4715315"/>
          </a:xfrm>
          <a:ln w="6350">
            <a:solidFill>
              <a:schemeClr val="tx1"/>
            </a:solidFill>
          </a:ln>
        </p:spPr>
        <p:txBody>
          <a:bodyPr vert="horz" lIns="91440" tIns="45720" rIns="91440" bIns="45720" rtlCol="0" anchor="t">
            <a:normAutofit/>
          </a:bodyPr>
          <a:lstStyle/>
          <a:p>
            <a:pPr>
              <a:buNone/>
            </a:pPr>
            <a:r>
              <a:rPr lang="en-GB" sz="1400">
                <a:latin typeface="Calibri"/>
                <a:ea typeface="Calibri"/>
                <a:cs typeface="Calibri"/>
              </a:rPr>
              <a:t>Each candidate is being asked the same questions (maximum of 100 word response per question).</a:t>
            </a:r>
          </a:p>
          <a:p>
            <a:pPr>
              <a:buNone/>
            </a:pPr>
            <a:r>
              <a:rPr lang="en-GB" sz="1400" b="1">
                <a:solidFill>
                  <a:srgbClr val="A6192E"/>
                </a:solidFill>
                <a:latin typeface="Calibri"/>
                <a:ea typeface="Calibri"/>
                <a:cs typeface="Calibri"/>
              </a:rPr>
              <a:t>Question 3: </a:t>
            </a:r>
            <a:r>
              <a:rPr lang="en-GB" sz="1400">
                <a:latin typeface="Calibri"/>
                <a:ea typeface="Calibri"/>
                <a:cs typeface="Calibri"/>
              </a:rPr>
              <a:t>What is your understanding of the role of a board of directors?  </a:t>
            </a:r>
            <a:endParaRPr lang="en-GB">
              <a:latin typeface="Calibri"/>
            </a:endParaRPr>
          </a:p>
          <a:p>
            <a:pPr>
              <a:spcBef>
                <a:spcPts val="0"/>
              </a:spcBef>
              <a:buFont typeface="Arial"/>
              <a:buChar char="•"/>
            </a:pPr>
            <a:endParaRPr lang="en-GB" sz="1400">
              <a:latin typeface="Calibri"/>
              <a:ea typeface="Calibri"/>
              <a:cs typeface="Calibri"/>
            </a:endParaRPr>
          </a:p>
          <a:p>
            <a:pPr marL="0" indent="0">
              <a:spcBef>
                <a:spcPts val="0"/>
              </a:spcBef>
              <a:buNone/>
            </a:pPr>
            <a:endParaRPr lang="en-GB" sz="1400">
              <a:latin typeface="Calibri"/>
              <a:ea typeface="Calibri"/>
              <a:cs typeface="Calibri"/>
            </a:endParaRPr>
          </a:p>
          <a:p>
            <a:pPr>
              <a:spcBef>
                <a:spcPts val="1600"/>
              </a:spcBef>
              <a:buNone/>
            </a:pPr>
            <a:endParaRPr lang="en-GB" sz="1400">
              <a:latin typeface="Calibri"/>
              <a:ea typeface="Calibri"/>
              <a:cs typeface="Calibri"/>
            </a:endParaRPr>
          </a:p>
          <a:p>
            <a:pPr marL="0" indent="0">
              <a:buNone/>
            </a:pPr>
            <a:endParaRPr lang="en-CA" sz="1400">
              <a:latin typeface="Calibri"/>
              <a:ea typeface="Calibri"/>
              <a:cs typeface="Calibri"/>
            </a:endParaRPr>
          </a:p>
        </p:txBody>
      </p:sp>
    </p:spTree>
    <p:extLst>
      <p:ext uri="{BB962C8B-B14F-4D97-AF65-F5344CB8AC3E}">
        <p14:creationId xmlns:p14="http://schemas.microsoft.com/office/powerpoint/2010/main" val="949637535"/>
      </p:ext>
    </p:extLst>
  </p:cSld>
  <p:clrMapOvr>
    <a:masterClrMapping/>
  </p:clrMapOvr>
</p:sld>
</file>

<file path=ppt/theme/theme1.xml><?xml version="1.0" encoding="utf-8"?>
<a:theme xmlns:a="http://schemas.openxmlformats.org/drawingml/2006/main" name="CS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P" id="{65755F29-89A2-F348-8A82-8FC3C34157A6}" vid="{E928B9B6-7F50-5E4C-AA87-CDCA623F3E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203FB76E00A74B88B9223D2FA15B20" ma:contentTypeVersion="18" ma:contentTypeDescription="Create a new document." ma:contentTypeScope="" ma:versionID="80cdfaaec06c625115ebc4c8796c0ccc">
  <xsd:schema xmlns:xsd="http://www.w3.org/2001/XMLSchema" xmlns:xs="http://www.w3.org/2001/XMLSchema" xmlns:p="http://schemas.microsoft.com/office/2006/metadata/properties" xmlns:ns2="f0128e0b-1c14-4ff5-947e-8e215dd92809" xmlns:ns3="6eecbe7f-5315-4ed3-be1a-118bdee76252" targetNamespace="http://schemas.microsoft.com/office/2006/metadata/properties" ma:root="true" ma:fieldsID="311090d01ff48b3258ad13a7ef0f5f17" ns2:_="" ns3:_="">
    <xsd:import namespace="f0128e0b-1c14-4ff5-947e-8e215dd92809"/>
    <xsd:import namespace="6eecbe7f-5315-4ed3-be1a-118bdee7625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128e0b-1c14-4ff5-947e-8e215dd928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097b3f1-9e02-4fb6-889d-510e68f2681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eecbe7f-5315-4ed3-be1a-118bdee762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5572db6-1074-4e02-a930-45e353e6e69e}" ma:internalName="TaxCatchAll" ma:showField="CatchAllData" ma:web="6eecbe7f-5315-4ed3-be1a-118bdee762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eecbe7f-5315-4ed3-be1a-118bdee76252" xsi:nil="true"/>
    <lcf76f155ced4ddcb4097134ff3c332f xmlns="f0128e0b-1c14-4ff5-947e-8e215dd92809">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CD24F3-8352-42E4-88B4-F941C9077261}">
  <ds:schemaRefs>
    <ds:schemaRef ds:uri="6eecbe7f-5315-4ed3-be1a-118bdee76252"/>
    <ds:schemaRef ds:uri="f0128e0b-1c14-4ff5-947e-8e215dd9280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0C924B-F009-4ACA-B09F-DB9E6B6196F0}">
  <ds:schemaRefs>
    <ds:schemaRef ds:uri="6eecbe7f-5315-4ed3-be1a-118bdee76252"/>
    <ds:schemaRef ds:uri="a472a5c7-4e93-456c-ab56-bcc5faaf7d2b"/>
    <ds:schemaRef ds:uri="e308dbd8-19e7-4414-b4e8-bc9a63e5ec5f"/>
    <ds:schemaRef ds:uri="f0128e0b-1c14-4ff5-947e-8e215dd9280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FFF6021-CB3B-4324-B6F5-B99C84A80D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CSP</Template>
  <Application>Microsoft Office PowerPoint</Application>
  <PresentationFormat>Widescreen</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CSP</vt:lpstr>
      <vt:lpstr>Board of Directors  Candidate Profile</vt:lpstr>
      <vt:lpstr>INTRODUCTION</vt:lpstr>
      <vt:lpstr>CANDIDATE INFORMATION</vt:lpstr>
      <vt:lpstr>EXPERIENCE IN THE CANADIAN SKI PATROL</vt:lpstr>
      <vt:lpstr>RELEVANT PROFESSIONAL SKILLS &amp; BOARD EXPERIENCES</vt:lpstr>
      <vt:lpstr>PERSONAL VISION</vt:lpstr>
      <vt:lpstr>CANDIDATE QUESTIONS</vt:lpstr>
      <vt:lpstr>CANDIDATE QUESTIONS</vt:lpstr>
      <vt:lpstr>CANDIDATE QUESTIONS</vt:lpstr>
      <vt:lpstr>CANDIDATE QUESTIONS</vt:lpstr>
      <vt:lpstr>CANDIDATE 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Malinowski</dc:creator>
  <cp:revision>7</cp:revision>
  <dcterms:created xsi:type="dcterms:W3CDTF">2025-09-29T17:11:55Z</dcterms:created>
  <dcterms:modified xsi:type="dcterms:W3CDTF">2026-04-27T17:08:08Z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0x01010003203FB76E00A74B88B9223D2FA15B20</vt:lpwstr>
  </property>
  <property fmtid="{D5CDD505-2E9C-101B-9397-08002B2CF9AE}" pid="3" name="MediaServiceImageTags">
    <vt:lpwstr/>
  </property>
</Properties>
</file>