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4"/>
  </p:notesMasterIdLst>
  <p:sldIdLst>
    <p:sldId id="275" r:id="rId5"/>
    <p:sldId id="279" r:id="rId6"/>
    <p:sldId id="274" r:id="rId7"/>
    <p:sldId id="258" r:id="rId8"/>
    <p:sldId id="277" r:id="rId9"/>
    <p:sldId id="276" r:id="rId10"/>
    <p:sldId id="269" r:id="rId11"/>
    <p:sldId id="25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ession 0" id="{ED226479-5447-C541-98C1-2CF57538CF03}">
          <p14:sldIdLst>
            <p14:sldId id="275"/>
            <p14:sldId id="279"/>
            <p14:sldId id="274"/>
            <p14:sldId id="258"/>
            <p14:sldId id="277"/>
            <p14:sldId id="276"/>
            <p14:sldId id="269"/>
            <p14:sldId id="259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836B2C-1BB7-AFB7-C949-57F996E3B824}" name="Mark Brown" initials="MB" userId="S::mark.brown@skipatrol.ca::ea4ffebc-d362-43db-bde0-310c66878e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960"/>
    <a:srgbClr val="A6192E"/>
    <a:srgbClr val="B6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0B8F-F3A9-91B6-12FD-C0DEF9009DD4}" v="1" dt="2025-12-16T21:58:09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88D3-E160-2840-AC19-2696F09D1D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15E3-3FCE-7B49-81E0-90559BBB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15E3-3FCE-7B49-81E0-90559BBB6F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15E3-3FCE-7B49-81E0-90559BBB6F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15E3-3FCE-7B49-81E0-90559BBB6F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5A309-2945-241A-29ED-4DA20F872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4FFA8-D083-842B-AA82-2E4488AA5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27A81C-B486-DF39-5773-9CF185277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E6D30-F800-C7C4-064C-D575544A5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15E3-3FCE-7B49-81E0-90559BBB6F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standing on a ladder&#10;&#10;AI-generated content may be incorrect.">
            <a:extLst>
              <a:ext uri="{FF2B5EF4-FFF2-40B4-BE49-F238E27FC236}">
                <a16:creationId xmlns:a16="http://schemas.microsoft.com/office/drawing/2014/main" id="{C78660C6-0A1C-3F23-C736-819DBE1782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33" y="-18563"/>
            <a:ext cx="7722742" cy="6903663"/>
          </a:xfrm>
          <a:prstGeom prst="rect">
            <a:avLst/>
          </a:prstGeom>
        </p:spPr>
      </p:pic>
      <p:pic>
        <p:nvPicPr>
          <p:cNvPr id="9" name="Picture 8" descr="A red and black rectangles&#10;&#10;AI-generated content may be incorrect.">
            <a:extLst>
              <a:ext uri="{FF2B5EF4-FFF2-40B4-BE49-F238E27FC236}">
                <a16:creationId xmlns:a16="http://schemas.microsoft.com/office/drawing/2014/main" id="{ABC9EC0E-D8E2-9596-FF73-4E0674F113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562"/>
            <a:ext cx="8352890" cy="689512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9CFDEDF-777D-9924-FC71-ACA6BD445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656" y="6387172"/>
            <a:ext cx="3821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276EB71-1BBE-7A1B-A692-A516056B7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22800" y="6387172"/>
            <a:ext cx="89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37DB06A7-5963-824E-9C80-061971F1FCD2}" type="datetime1">
              <a:rPr lang="en-CA" smtClean="0"/>
              <a:t>2026-05-06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E1AEAC-E335-E4B5-70E7-0413E19F8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5803" y="6387172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 red and black rectangle&#10;&#10;AI-generated content may be incorrect.">
            <a:extLst>
              <a:ext uri="{FF2B5EF4-FFF2-40B4-BE49-F238E27FC236}">
                <a16:creationId xmlns:a16="http://schemas.microsoft.com/office/drawing/2014/main" id="{9EB5C390-F617-B097-7E8F-7B427DF5C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674" y="-20548"/>
            <a:ext cx="2133600" cy="1282700"/>
          </a:xfrm>
          <a:prstGeom prst="rect">
            <a:avLst/>
          </a:prstGeom>
        </p:spPr>
      </p:pic>
      <p:pic>
        <p:nvPicPr>
          <p:cNvPr id="20" name="Picture 19" descr="A black and red sign&#10;&#10;AI-generated content may be incorrect.">
            <a:extLst>
              <a:ext uri="{FF2B5EF4-FFF2-40B4-BE49-F238E27FC236}">
                <a16:creationId xmlns:a16="http://schemas.microsoft.com/office/drawing/2014/main" id="{47F43533-66C3-0C21-DB18-7C9B8DC53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808" y="5040051"/>
            <a:ext cx="3581398" cy="879070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04CE4911-FBEC-4C5C-61D9-D95CA7E5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83" y="2904044"/>
            <a:ext cx="4825523" cy="2011743"/>
          </a:xfrm>
          <a:prstGeom prst="rect">
            <a:avLst/>
          </a:prstGeo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erson standing on a ladder&#10;&#10;AI-generated content may be incorrect.">
            <a:extLst>
              <a:ext uri="{FF2B5EF4-FFF2-40B4-BE49-F238E27FC236}">
                <a16:creationId xmlns:a16="http://schemas.microsoft.com/office/drawing/2014/main" id="{BBC837A2-B472-DCF0-1915-0AD09E39EE4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479533" y="-18563"/>
            <a:ext cx="7722742" cy="6903663"/>
          </a:xfrm>
          <a:prstGeom prst="rect">
            <a:avLst/>
          </a:prstGeom>
        </p:spPr>
      </p:pic>
      <p:pic>
        <p:nvPicPr>
          <p:cNvPr id="3" name="Picture 2" descr="A red and black rectangles&#10;&#10;AI-generated content may be incorrect.">
            <a:extLst>
              <a:ext uri="{FF2B5EF4-FFF2-40B4-BE49-F238E27FC236}">
                <a16:creationId xmlns:a16="http://schemas.microsoft.com/office/drawing/2014/main" id="{838B14D0-E5B0-0CEB-B064-FC3AC71D094D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0" y="-18562"/>
            <a:ext cx="8352890" cy="6895123"/>
          </a:xfrm>
          <a:prstGeom prst="rect">
            <a:avLst/>
          </a:prstGeom>
        </p:spPr>
      </p:pic>
      <p:pic>
        <p:nvPicPr>
          <p:cNvPr id="4" name="Picture 3" descr="A red and black rectangle&#10;&#10;AI-generated content may be incorrect.">
            <a:extLst>
              <a:ext uri="{FF2B5EF4-FFF2-40B4-BE49-F238E27FC236}">
                <a16:creationId xmlns:a16="http://schemas.microsoft.com/office/drawing/2014/main" id="{6C8F1193-CF2A-42AD-767A-98B5E9FBC6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8674" y="-20548"/>
            <a:ext cx="2133600" cy="1282700"/>
          </a:xfrm>
          <a:prstGeom prst="rect">
            <a:avLst/>
          </a:prstGeom>
        </p:spPr>
      </p:pic>
      <p:pic>
        <p:nvPicPr>
          <p:cNvPr id="5" name="Picture 4" descr="A black and red sign&#10;&#10;AI-generated content may be incorrect.">
            <a:extLst>
              <a:ext uri="{FF2B5EF4-FFF2-40B4-BE49-F238E27FC236}">
                <a16:creationId xmlns:a16="http://schemas.microsoft.com/office/drawing/2014/main" id="{5BFEAC0A-57EA-DE51-C033-9EE15828C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2808" y="5040051"/>
            <a:ext cx="3581398" cy="87907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6D9520-4DE6-856E-AA7E-1DDDFFB59E6B}"/>
              </a:ext>
            </a:extLst>
          </p:cNvPr>
          <p:cNvSpPr txBox="1">
            <a:spLocks/>
          </p:cNvSpPr>
          <p:nvPr userDrawn="1"/>
        </p:nvSpPr>
        <p:spPr>
          <a:xfrm>
            <a:off x="698923" y="6399545"/>
            <a:ext cx="3821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Canadian Ski Patrol /Patrouille Canadienne de Ski ©</a:t>
            </a:r>
          </a:p>
        </p:txBody>
      </p:sp>
    </p:spTree>
    <p:extLst>
      <p:ext uri="{BB962C8B-B14F-4D97-AF65-F5344CB8AC3E}">
        <p14:creationId xmlns:p14="http://schemas.microsoft.com/office/powerpoint/2010/main" val="48811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in snow&#10;&#10;AI-generated content may be incorrect.">
            <a:extLst>
              <a:ext uri="{FF2B5EF4-FFF2-40B4-BE49-F238E27FC236}">
                <a16:creationId xmlns:a16="http://schemas.microsoft.com/office/drawing/2014/main" id="{79508BA9-E662-6C7E-CFD0-30613CFBB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5" y="-14895"/>
            <a:ext cx="7772400" cy="6341455"/>
          </a:xfrm>
          <a:prstGeom prst="rect">
            <a:avLst/>
          </a:prstGeom>
        </p:spPr>
      </p:pic>
      <p:pic>
        <p:nvPicPr>
          <p:cNvPr id="9" name="Picture 8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E1FCFA8A-1ABC-DA20-FD56-88B704F662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0" name="Picture 9" descr="A red and black rectangle&#10;&#10;AI-generated content may be incorrect.">
            <a:extLst>
              <a:ext uri="{FF2B5EF4-FFF2-40B4-BE49-F238E27FC236}">
                <a16:creationId xmlns:a16="http://schemas.microsoft.com/office/drawing/2014/main" id="{F3E15F0C-F361-6AF0-72AB-994A60AF4C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228A47-60BD-EDFB-176E-AFF6A2E431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70"/>
          <a:stretch>
            <a:fillRect/>
          </a:stretch>
        </p:blipFill>
        <p:spPr>
          <a:xfrm>
            <a:off x="-10275" y="-12135"/>
            <a:ext cx="6831789" cy="6350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45AC869-37ED-8AA1-F2B2-3933D69F0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2101" y="6356350"/>
            <a:ext cx="2095072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175495-5BA7-A1DD-A37F-C963AD17F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15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F44E801-41BE-5C1C-9BDB-37A88238C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black and red sign&#10;&#10;AI-generated content may be incorrect.">
            <a:extLst>
              <a:ext uri="{FF2B5EF4-FFF2-40B4-BE49-F238E27FC236}">
                <a16:creationId xmlns:a16="http://schemas.microsoft.com/office/drawing/2014/main" id="{FF77721F-4BD3-FAE4-DD91-CCF0DD8D6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A9C4306-DA71-B30A-F7EA-5DD8CC9396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3468" y="2639863"/>
            <a:ext cx="5126923" cy="2087404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None/>
              <a:defRPr sz="2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0BC63A11-6B69-8A45-4EDA-93964F0590FC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4" name="Picture 3" descr="A red and black rectangle&#10;&#10;AI-generated content may be incorrect.">
            <a:extLst>
              <a:ext uri="{FF2B5EF4-FFF2-40B4-BE49-F238E27FC236}">
                <a16:creationId xmlns:a16="http://schemas.microsoft.com/office/drawing/2014/main" id="{BDDDC0D1-47B3-51D0-969B-FF90411A786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F12B3-9B0B-A269-6F02-0C55F8A280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6770"/>
          <a:stretch>
            <a:fillRect/>
          </a:stretch>
        </p:blipFill>
        <p:spPr>
          <a:xfrm>
            <a:off x="-10275" y="-12135"/>
            <a:ext cx="6831789" cy="635000"/>
          </a:xfrm>
          <a:prstGeom prst="rect">
            <a:avLst/>
          </a:prstGeom>
        </p:spPr>
      </p:pic>
      <p:pic>
        <p:nvPicPr>
          <p:cNvPr id="7" name="Picture 6" descr="A black and red sign&#10;&#10;AI-generated content may be incorrect.">
            <a:extLst>
              <a:ext uri="{FF2B5EF4-FFF2-40B4-BE49-F238E27FC236}">
                <a16:creationId xmlns:a16="http://schemas.microsoft.com/office/drawing/2014/main" id="{27E2A550-D90A-E2AC-2E7F-3AEE8CE7B2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22" name="Picture 21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84832331-BE3F-AEB6-0F3F-379C73DEBE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57094" y="-1741"/>
            <a:ext cx="3251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 - 1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2863" y="6356350"/>
            <a:ext cx="2224310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3FE2C-2576-223F-3B7C-301F9A3FA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-1"/>
            <a:ext cx="6630543" cy="6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816E5B0-CB66-CC00-AB05-6E8D1CE92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282700"/>
            <a:ext cx="11072813" cy="413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B12FDACB-CB22-893F-3ED1-9FF78BD0B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3" name="Picture 2" descr="A black and red sign&#10;&#10;AI-generated content may be incorrect.">
            <a:extLst>
              <a:ext uri="{FF2B5EF4-FFF2-40B4-BE49-F238E27FC236}">
                <a16:creationId xmlns:a16="http://schemas.microsoft.com/office/drawing/2014/main" id="{3409ABE0-A8BE-2665-CFE4-272400C6C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4" name="Picture 3" descr="A red and black rectangle&#10;&#10;AI-generated content may be incorrect.">
            <a:extLst>
              <a:ext uri="{FF2B5EF4-FFF2-40B4-BE49-F238E27FC236}">
                <a16:creationId xmlns:a16="http://schemas.microsoft.com/office/drawing/2014/main" id="{50879646-B3BC-74B8-497B-E7D1CF1D9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4BA0D-92CA-CF10-B381-AA4A2FF802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Slide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815BC365-2DAC-4550-FFF0-5F603F2D2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0266" y="6356350"/>
            <a:ext cx="1932160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55" y="136525"/>
            <a:ext cx="6920645" cy="815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2C6851-8B9B-9779-12CB-5201A57D1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466" y="1282700"/>
            <a:ext cx="10413471" cy="429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3047E240-5266-67CC-62FF-5AB9BE59BD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pic>
        <p:nvPicPr>
          <p:cNvPr id="4" name="Picture 3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F8068370-C7F1-25E5-D0FC-3E355E1C60E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5" name="Picture 4" descr="A black and red sign&#10;&#10;AI-generated content may be incorrect.">
            <a:extLst>
              <a:ext uri="{FF2B5EF4-FFF2-40B4-BE49-F238E27FC236}">
                <a16:creationId xmlns:a16="http://schemas.microsoft.com/office/drawing/2014/main" id="{115A5EBC-81B8-A4EB-E5B8-B67A92B888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6" name="Picture 5" descr="A red and black rectangle&#10;&#10;AI-generated content may be incorrect.">
            <a:extLst>
              <a:ext uri="{FF2B5EF4-FFF2-40B4-BE49-F238E27FC236}">
                <a16:creationId xmlns:a16="http://schemas.microsoft.com/office/drawing/2014/main" id="{668F3956-48B2-D4CC-CD99-914366FDAF1F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Gray Slide - 1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07C91A-C0CC-430B-CD18-CF24F6EFF7A4}"/>
              </a:ext>
            </a:extLst>
          </p:cNvPr>
          <p:cNvSpPr/>
          <p:nvPr userDrawn="1"/>
        </p:nvSpPr>
        <p:spPr>
          <a:xfrm>
            <a:off x="0" y="339048"/>
            <a:ext cx="7327901" cy="58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1088" y="6356350"/>
            <a:ext cx="1916086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3FE2C-2576-223F-3B7C-301F9A3FA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-1"/>
            <a:ext cx="6630543" cy="6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816E5B0-CB66-CC00-AB05-6E8D1CE92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1323" y="1282700"/>
            <a:ext cx="4025185" cy="43949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B12FDACB-CB22-893F-3ED1-9FF78BD0B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3" name="Picture 2" descr="A black and red sign&#10;&#10;AI-generated content may be incorrect.">
            <a:extLst>
              <a:ext uri="{FF2B5EF4-FFF2-40B4-BE49-F238E27FC236}">
                <a16:creationId xmlns:a16="http://schemas.microsoft.com/office/drawing/2014/main" id="{3409ABE0-A8BE-2665-CFE4-272400C6C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4" name="Picture 3" descr="A red and black rectangle&#10;&#10;AI-generated content may be incorrect.">
            <a:extLst>
              <a:ext uri="{FF2B5EF4-FFF2-40B4-BE49-F238E27FC236}">
                <a16:creationId xmlns:a16="http://schemas.microsoft.com/office/drawing/2014/main" id="{50879646-B3BC-74B8-497B-E7D1CF1D9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4BA0D-92CA-CF10-B381-AA4A2FF802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Gray Slide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FF67D-1D34-4A53-2AFB-BE439E99898E}"/>
              </a:ext>
            </a:extLst>
          </p:cNvPr>
          <p:cNvSpPr/>
          <p:nvPr userDrawn="1"/>
        </p:nvSpPr>
        <p:spPr>
          <a:xfrm>
            <a:off x="1" y="0"/>
            <a:ext cx="7327900" cy="6216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815BC365-2DAC-4550-FFF0-5F603F2D2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27900" y="6356350"/>
            <a:ext cx="1734526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55" y="136525"/>
            <a:ext cx="6920645" cy="815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2C6851-8B9B-9779-12CB-5201A57D1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7701" y="1368424"/>
            <a:ext cx="3928533" cy="4292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3047E240-5266-67CC-62FF-5AB9BE59BD5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pic>
        <p:nvPicPr>
          <p:cNvPr id="4" name="Picture 3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F8068370-C7F1-25E5-D0FC-3E355E1C60E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5" name="Picture 4" descr="A black and red sign&#10;&#10;AI-generated content may be incorrect.">
            <a:extLst>
              <a:ext uri="{FF2B5EF4-FFF2-40B4-BE49-F238E27FC236}">
                <a16:creationId xmlns:a16="http://schemas.microsoft.com/office/drawing/2014/main" id="{115A5EBC-81B8-A4EB-E5B8-B67A92B888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6" name="Picture 5" descr="A red and black rectangle&#10;&#10;AI-generated content may be incorrect.">
            <a:extLst>
              <a:ext uri="{FF2B5EF4-FFF2-40B4-BE49-F238E27FC236}">
                <a16:creationId xmlns:a16="http://schemas.microsoft.com/office/drawing/2014/main" id="{668F3956-48B2-D4CC-CD99-914366FDAF1F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ing - With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7354" y="6356350"/>
            <a:ext cx="2095072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3FE2C-2576-223F-3B7C-301F9A3FA0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-1"/>
            <a:ext cx="6630543" cy="6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F38615-1860-40BC-7B71-AEDA2D3AD508}"/>
              </a:ext>
            </a:extLst>
          </p:cNvPr>
          <p:cNvSpPr/>
          <p:nvPr userDrawn="1"/>
        </p:nvSpPr>
        <p:spPr>
          <a:xfrm>
            <a:off x="6556443" y="1638943"/>
            <a:ext cx="5097293" cy="3458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207180-02A8-62EC-6457-6772681B7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363" y="1779589"/>
            <a:ext cx="4630366" cy="31912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DB858B-6AC2-30A9-F69F-AD26BFD46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63" y="1282700"/>
            <a:ext cx="5713412" cy="429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38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ing - With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815BC365-2DAC-4550-FFF0-5F603F2D2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33008" y="6356350"/>
            <a:ext cx="1809590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55" y="136525"/>
            <a:ext cx="6920645" cy="815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82DFBB-B403-A3A7-D502-D5F47B60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023"/>
            <a:ext cx="4978940" cy="491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 b="0" i="0">
                <a:latin typeface="Myriad Pro" panose="020B0503030403020204" pitchFamily="34" charset="0"/>
              </a:defRPr>
            </a:lvl1pPr>
            <a:lvl2pPr marL="742950" indent="-285750">
              <a:buClr>
                <a:srgbClr val="C00000"/>
              </a:buClr>
              <a:buFont typeface="Wingdings" pitchFamily="2" charset="2"/>
              <a:buChar char="Ø"/>
              <a:defRPr b="0" i="0">
                <a:latin typeface="Myriad Pro" panose="020B0503030403020204" pitchFamily="34" charset="0"/>
              </a:defRPr>
            </a:lvl2pPr>
            <a:lvl3pPr marL="1200150" indent="-285750">
              <a:buClr>
                <a:srgbClr val="C00000"/>
              </a:buClr>
              <a:buFont typeface="Wingdings" pitchFamily="2" charset="2"/>
              <a:buChar char="ü"/>
              <a:defRPr b="0" i="0">
                <a:latin typeface="Myriad Pro" panose="020B05030304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8E6D0-9071-0DCF-D349-0803D4630398}"/>
              </a:ext>
            </a:extLst>
          </p:cNvPr>
          <p:cNvSpPr/>
          <p:nvPr userDrawn="1"/>
        </p:nvSpPr>
        <p:spPr>
          <a:xfrm>
            <a:off x="6556443" y="1556426"/>
            <a:ext cx="5097293" cy="4367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196E092-CD86-F198-CFF4-BB9FA8A0D9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363" y="1779589"/>
            <a:ext cx="4630366" cy="39402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1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heading - With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6126" y="6356350"/>
            <a:ext cx="2146299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3FE2C-2576-223F-3B7C-301F9A3FA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5" y="-1"/>
            <a:ext cx="6630543" cy="610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F38615-1860-40BC-7B71-AEDA2D3AD508}"/>
              </a:ext>
            </a:extLst>
          </p:cNvPr>
          <p:cNvSpPr/>
          <p:nvPr/>
        </p:nvSpPr>
        <p:spPr>
          <a:xfrm>
            <a:off x="6556443" y="1638943"/>
            <a:ext cx="5097293" cy="3458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207180-02A8-62EC-6457-6772681B7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363" y="1779589"/>
            <a:ext cx="4630366" cy="3191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DB858B-6AC2-30A9-F69F-AD26BFD46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63" y="1282700"/>
            <a:ext cx="5713412" cy="429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89C5C2E9-3BA8-6AA8-6A2E-651174418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4" name="Picture 3" descr="A black and red sign&#10;&#10;AI-generated content may be incorrect.">
            <a:extLst>
              <a:ext uri="{FF2B5EF4-FFF2-40B4-BE49-F238E27FC236}">
                <a16:creationId xmlns:a16="http://schemas.microsoft.com/office/drawing/2014/main" id="{151AB3D7-8288-8AE9-5289-2D751342A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6" name="Picture 5" descr="A red and black rectangle&#10;&#10;AI-generated content may be incorrect.">
            <a:extLst>
              <a:ext uri="{FF2B5EF4-FFF2-40B4-BE49-F238E27FC236}">
                <a16:creationId xmlns:a16="http://schemas.microsoft.com/office/drawing/2014/main" id="{E2B30A66-5BE7-7285-D304-FBE7269131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28267-EB51-302E-8930-49DEAF3258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274" y="-24088"/>
            <a:ext cx="7327900" cy="63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EC764-AF05-0D06-58E0-BBBA5FF9A2A8}"/>
              </a:ext>
            </a:extLst>
          </p:cNvPr>
          <p:cNvSpPr/>
          <p:nvPr userDrawn="1"/>
        </p:nvSpPr>
        <p:spPr>
          <a:xfrm>
            <a:off x="6556443" y="1638943"/>
            <a:ext cx="5097293" cy="3458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5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ing - With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815BC365-2DAC-4550-FFF0-5F603F2D2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7B84DA-1BBB-6E2E-9DAC-516B459CC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9444" y="6356350"/>
            <a:ext cx="1943154" cy="374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ECD4E-FEA8-088E-76A5-1ACDFACAA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35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C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1154E0-2030-73F0-1B79-3FD10B09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173" y="6356350"/>
            <a:ext cx="48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890786C-D129-054B-B4F7-79857F341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3BFF976-C579-520E-79BC-1EDE57760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2" name="Picture 11" descr="A black and red sign&#10;&#10;AI-generated content may be incorrect.">
            <a:extLst>
              <a:ext uri="{FF2B5EF4-FFF2-40B4-BE49-F238E27FC236}">
                <a16:creationId xmlns:a16="http://schemas.microsoft.com/office/drawing/2014/main" id="{CC6D0DA1-D064-E01D-C07D-6D4179DA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3" name="Picture 12" descr="A red and black rectangle&#10;&#10;AI-generated content may be incorrect.">
            <a:extLst>
              <a:ext uri="{FF2B5EF4-FFF2-40B4-BE49-F238E27FC236}">
                <a16:creationId xmlns:a16="http://schemas.microsoft.com/office/drawing/2014/main" id="{647D5F3A-4669-9758-B18D-A1A5FEE12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C7E4343-2AC6-30B2-316B-3556AD2B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255" y="136525"/>
            <a:ext cx="6920645" cy="815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82DFBB-B403-A3A7-D502-D5F47B60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29"/>
            <a:ext cx="4978940" cy="454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000" b="0" i="0">
                <a:latin typeface="Myriad Pro" panose="020B0503030403020204" pitchFamily="34" charset="0"/>
              </a:defRPr>
            </a:lvl1pPr>
            <a:lvl2pPr marL="742950" indent="-285750">
              <a:buClr>
                <a:srgbClr val="C00000"/>
              </a:buClr>
              <a:buFont typeface="Wingdings" pitchFamily="2" charset="2"/>
              <a:buChar char="Ø"/>
              <a:defRPr sz="1800" b="0" i="0">
                <a:latin typeface="Myriad Pro" panose="020B0503030403020204" pitchFamily="34" charset="0"/>
              </a:defRPr>
            </a:lvl2pPr>
            <a:lvl3pPr marL="1200150" indent="-285750">
              <a:buClr>
                <a:srgbClr val="C00000"/>
              </a:buClr>
              <a:buFont typeface="Wingdings" pitchFamily="2" charset="2"/>
              <a:buChar char="ü"/>
              <a:defRPr sz="1600" b="0" i="0">
                <a:latin typeface="Myriad Pro" panose="020B05030304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8E6D0-9071-0DCF-D349-0803D4630398}"/>
              </a:ext>
            </a:extLst>
          </p:cNvPr>
          <p:cNvSpPr/>
          <p:nvPr/>
        </p:nvSpPr>
        <p:spPr>
          <a:xfrm>
            <a:off x="6556443" y="1556426"/>
            <a:ext cx="5097293" cy="4367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196E092-CD86-F198-CFF4-BB9FA8A0D9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363" y="1779589"/>
            <a:ext cx="4630366" cy="3940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descr="A red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E38D2BE4-FD88-C7E5-5EDC-A797375703E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27900" cy="952500"/>
          </a:xfrm>
          <a:prstGeom prst="rect">
            <a:avLst/>
          </a:prstGeom>
        </p:spPr>
      </p:pic>
      <p:pic>
        <p:nvPicPr>
          <p:cNvPr id="7" name="Picture 6" descr="A red triangle on a black background&#10;&#10;AI-generated content may be incorrect.">
            <a:extLst>
              <a:ext uri="{FF2B5EF4-FFF2-40B4-BE49-F238E27FC236}">
                <a16:creationId xmlns:a16="http://schemas.microsoft.com/office/drawing/2014/main" id="{4A500FA6-6C24-9BFC-4AAA-7DDE8316D20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0274" y="5575300"/>
            <a:ext cx="2146300" cy="1282700"/>
          </a:xfrm>
          <a:prstGeom prst="rect">
            <a:avLst/>
          </a:prstGeom>
        </p:spPr>
      </p:pic>
      <p:pic>
        <p:nvPicPr>
          <p:cNvPr id="14" name="Picture 13" descr="A black and red sign&#10;&#10;AI-generated content may be incorrect.">
            <a:extLst>
              <a:ext uri="{FF2B5EF4-FFF2-40B4-BE49-F238E27FC236}">
                <a16:creationId xmlns:a16="http://schemas.microsoft.com/office/drawing/2014/main" id="{22CF73AA-5E64-C552-268A-3249921455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319" y="6216650"/>
            <a:ext cx="2095072" cy="514245"/>
          </a:xfrm>
          <a:prstGeom prst="rect">
            <a:avLst/>
          </a:prstGeom>
        </p:spPr>
      </p:pic>
      <p:pic>
        <p:nvPicPr>
          <p:cNvPr id="16" name="Picture 15" descr="A red and black rectangle&#10;&#10;AI-generated content may be incorrect.">
            <a:extLst>
              <a:ext uri="{FF2B5EF4-FFF2-40B4-BE49-F238E27FC236}">
                <a16:creationId xmlns:a16="http://schemas.microsoft.com/office/drawing/2014/main" id="{20626DE4-7931-80BE-CBBD-7A8845BC1754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058400" y="0"/>
            <a:ext cx="2133600" cy="1282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E7ED10-FC3B-6BD1-D1B8-E9AED0AC626F}"/>
              </a:ext>
            </a:extLst>
          </p:cNvPr>
          <p:cNvSpPr/>
          <p:nvPr userDrawn="1"/>
        </p:nvSpPr>
        <p:spPr>
          <a:xfrm>
            <a:off x="6556443" y="1556426"/>
            <a:ext cx="5097293" cy="4367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537E454F-484D-D913-ED4F-57FD1281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1C5C0C-A61D-2C57-6861-9DA0F1818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D49B7F3-8B63-FF5C-EBE7-3AF28B48E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A6192E"/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CEBA7F5-AC4B-3F42-735C-2AD1E50ED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FF5374C7-83F8-5A49-8FF7-7C7099A9947F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B12FB91-6612-ADE6-BC9C-EAB5D419B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A6192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Canadian Ski Patrol/Patrouille Canadienne de Ski ©</a:t>
            </a:r>
          </a:p>
        </p:txBody>
      </p:sp>
    </p:spTree>
    <p:extLst>
      <p:ext uri="{BB962C8B-B14F-4D97-AF65-F5344CB8AC3E}">
        <p14:creationId xmlns:p14="http://schemas.microsoft.com/office/powerpoint/2010/main" val="131406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  <p:sldLayoutId id="2147483669" r:id="rId5"/>
    <p:sldLayoutId id="2147483659" r:id="rId6"/>
    <p:sldLayoutId id="2147483660" r:id="rId7"/>
    <p:sldLayoutId id="2147483665" r:id="rId8"/>
    <p:sldLayoutId id="2147483666" r:id="rId9"/>
    <p:sldLayoutId id="214748366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Ø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ü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EB908-FC10-3940-3E1F-DA159C660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9AD3DA-832C-F7E1-59CD-DABFB429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60" y="2936585"/>
            <a:ext cx="4825523" cy="2011743"/>
          </a:xfrm>
        </p:spPr>
        <p:txBody>
          <a:bodyPr/>
          <a:lstStyle/>
          <a:p>
            <a:r>
              <a:rPr lang="en-US"/>
              <a:t>Insert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3A4B8-3EB9-C4EB-A46D-73A59CA479AE}"/>
              </a:ext>
            </a:extLst>
          </p:cNvPr>
          <p:cNvSpPr txBox="1"/>
          <p:nvPr/>
        </p:nvSpPr>
        <p:spPr>
          <a:xfrm>
            <a:off x="3868996" y="6459150"/>
            <a:ext cx="1958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Myriad Pro" panose="020B0503030403020204" pitchFamily="34" charset="0"/>
              </a:rPr>
              <a:t>Date  to be added  </a:t>
            </a:r>
            <a:r>
              <a:rPr lang="en-US" sz="1000" err="1">
                <a:solidFill>
                  <a:schemeClr val="bg1"/>
                </a:solidFill>
                <a:latin typeface="Myriad Pro" panose="020B0503030403020204" pitchFamily="34" charset="0"/>
              </a:rPr>
              <a:t>yy</a:t>
            </a:r>
            <a:r>
              <a:rPr lang="en-US" sz="1000">
                <a:solidFill>
                  <a:schemeClr val="bg1"/>
                </a:solidFill>
                <a:latin typeface="Myriad Pro" panose="020B0503030403020204" pitchFamily="34" charset="0"/>
              </a:rPr>
              <a:t>-dd-mm</a:t>
            </a:r>
          </a:p>
        </p:txBody>
      </p:sp>
    </p:spTree>
    <p:extLst>
      <p:ext uri="{BB962C8B-B14F-4D97-AF65-F5344CB8AC3E}">
        <p14:creationId xmlns:p14="http://schemas.microsoft.com/office/powerpoint/2010/main" val="238105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F8ECBB-C3B9-D468-9EFB-B5464D7B6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913A7-9337-B1EF-D42B-EC09C835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B9548-E7E9-9E19-C107-B2FF2E3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BA5728-B84E-4040-D6C8-148C1BD27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43C40D-1C7C-2D7E-3CC9-F0C1474BE4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45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E458FE-BF82-5132-88FA-1CB8CD4E1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FB0FD-8B70-E288-EFF0-48855638C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33241E-08B3-82DB-E773-3B6810CE8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3468" y="2830881"/>
            <a:ext cx="5126923" cy="189638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Insert Section 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5619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2F7AF-FFB6-3112-397E-BDC47B2C5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15C37-9FCB-D949-60D9-9DFA4E242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C8B9688-922E-09F2-BB23-4C3F380E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line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BF4FCC-DBE7-3843-51ED-032687348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1282700"/>
            <a:ext cx="10787693" cy="4135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BA9655-1D83-E219-1BF5-0D8925A12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5FF2E-DC4A-1F8D-EE9B-342ECFCE7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8F608A-1234-0A74-3A29-44012168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Two-line heading</a:t>
            </a:r>
            <a:br>
              <a:rPr lang="en-US"/>
            </a:br>
            <a:r>
              <a:rPr lang="en-US"/>
              <a:t>Two-line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86A589-F0AF-3AE7-C659-4FEB7A039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5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DCC480-4DC3-8A85-29D5-DAFAFEAEF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234DF-9B69-2BEE-65BB-6735A0979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318966-4485-9736-2C3E-769F83F7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One line heading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62714E-E2C2-E69E-FF52-CB1C1E013E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C6B61E-E453-5600-4997-1D2498D2B8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63" y="1553226"/>
            <a:ext cx="5713412" cy="40220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4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11FC87-89A8-C044-4731-C09357AC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A334E-D1AA-0C8B-CE91-5C1B5FD9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98971E-BA03-00E9-6DC9-E6CD91C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Two-line heading</a:t>
            </a:r>
            <a:br>
              <a:rPr lang="en-US"/>
            </a:br>
            <a:r>
              <a:rPr lang="en-US"/>
              <a:t>Two-line 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7F536CB-52D4-6411-4D52-9A58AA2B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528175"/>
            <a:ext cx="5827587" cy="4045907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7637E4-761F-F6D0-E196-40E983633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09E835-ABFF-D37E-9E26-7EB4B87E4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F6C34-BBB6-2244-9138-72B5CC6F2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98E7B2-5550-1170-8D01-CFBFDC7D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line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4CA2C5-C1C9-B23A-4CEB-6C9CB42DE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7574" y="1508168"/>
            <a:ext cx="4662463" cy="4135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6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0148-2BFD-B7F6-20C2-A7DA12800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606D1F-48AA-6C37-B1D0-B3E5C41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Canadian Ski Patrol/Patrouille Canadienne de Ski 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5EE0F-4E41-E19F-F144-8D06330A2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90786C-D129-054B-B4F7-79857F341A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F85CB1-CE82-3875-22A8-FA9C2022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Two-line heading</a:t>
            </a:r>
            <a:br>
              <a:rPr lang="en-US"/>
            </a:br>
            <a:r>
              <a:rPr lang="en-US"/>
              <a:t>Two-line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9BEDD-3456-E603-3041-9974BD371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7900" y="1508124"/>
            <a:ext cx="4697086" cy="429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3944"/>
      </p:ext>
    </p:extLst>
  </p:cSld>
  <p:clrMapOvr>
    <a:masterClrMapping/>
  </p:clrMapOvr>
</p:sld>
</file>

<file path=ppt/theme/theme1.xml><?xml version="1.0" encoding="utf-8"?>
<a:theme xmlns:a="http://schemas.openxmlformats.org/drawingml/2006/main" name="CS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P" id="{65755F29-89A2-F348-8A82-8FC3C34157A6}" vid="{E928B9B6-7F50-5E4C-AA87-CDCA623F3E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72a5c7-4e93-456c-ab56-bcc5faaf7d2b" xsi:nil="true"/>
    <lcf76f155ced4ddcb4097134ff3c332f xmlns="e308dbd8-19e7-4414-b4e8-bc9a63e5ec5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4E6F55C44D0A4C83D669C27D4FEC5E" ma:contentTypeVersion="13" ma:contentTypeDescription="Create a new document." ma:contentTypeScope="" ma:versionID="5f19b290f14d7e673e7fcc673a1e23fe">
  <xsd:schema xmlns:xsd="http://www.w3.org/2001/XMLSchema" xmlns:xs="http://www.w3.org/2001/XMLSchema" xmlns:p="http://schemas.microsoft.com/office/2006/metadata/properties" xmlns:ns2="e308dbd8-19e7-4414-b4e8-bc9a63e5ec5f" xmlns:ns3="a472a5c7-4e93-456c-ab56-bcc5faaf7d2b" targetNamespace="http://schemas.microsoft.com/office/2006/metadata/properties" ma:root="true" ma:fieldsID="d8fc2a5f4997195d112ef44f85b09bc2" ns2:_="" ns3:_="">
    <xsd:import namespace="e308dbd8-19e7-4414-b4e8-bc9a63e5ec5f"/>
    <xsd:import namespace="a472a5c7-4e93-456c-ab56-bcc5faaf7d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8dbd8-19e7-4414-b4e8-bc9a63e5ec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097b3f1-9e02-4fb6-889d-510e68f268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2a5c7-4e93-456c-ab56-bcc5faaf7d2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e97f849-4159-471f-a596-82b3f1945d61}" ma:internalName="TaxCatchAll" ma:showField="CatchAllData" ma:web="a472a5c7-4e93-456c-ab56-bcc5faaf7d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C924B-F009-4ACA-B09F-DB9E6B6196F0}">
  <ds:schemaRefs>
    <ds:schemaRef ds:uri="a472a5c7-4e93-456c-ab56-bcc5faaf7d2b"/>
    <ds:schemaRef ds:uri="e308dbd8-19e7-4414-b4e8-bc9a63e5ec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8CF058-A613-4BF4-B720-7BEDDC9FD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8dbd8-19e7-4414-b4e8-bc9a63e5ec5f"/>
    <ds:schemaRef ds:uri="a472a5c7-4e93-456c-ab56-bcc5faaf7d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FF6021-CB3B-4324-B6F5-B99C84A80D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CSP</Template>
  <Application>Microsoft Office PowerPoint</Application>
  <PresentationFormat>Widescreen</PresentationFormat>
  <Slides>9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CSP</vt:lpstr>
      <vt:lpstr>Insert Title</vt:lpstr>
      <vt:lpstr>PowerPoint Presentation</vt:lpstr>
      <vt:lpstr>PowerPoint Presentation</vt:lpstr>
      <vt:lpstr>One line heading</vt:lpstr>
      <vt:lpstr>Two-line heading Two-line heading</vt:lpstr>
      <vt:lpstr>One line heading</vt:lpstr>
      <vt:lpstr>Two-line heading Two-line heading</vt:lpstr>
      <vt:lpstr>One line heading</vt:lpstr>
      <vt:lpstr>Two-line heading Two-line heading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Malinowski</dc:creator>
  <cp:revision>3</cp:revision>
  <dcterms:created xsi:type="dcterms:W3CDTF">2025-09-29T17:11:55Z</dcterms:created>
  <dcterms:modified xsi:type="dcterms:W3CDTF">2026-05-06T17:07:51Z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0x010100AE4E6F55C44D0A4C83D669C27D4FEC5E</vt:lpwstr>
  </property>
  <property fmtid="{D5CDD505-2E9C-101B-9397-08002B2CF9AE}" pid="3" name="MediaServiceImageTags">
    <vt:lpwstr/>
  </property>
</Properties>
</file>